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77" r:id="rId4"/>
    <p:sldId id="278" r:id="rId5"/>
    <p:sldId id="281" r:id="rId6"/>
    <p:sldId id="287" r:id="rId7"/>
    <p:sldId id="290" r:id="rId8"/>
    <p:sldId id="292" r:id="rId9"/>
    <p:sldId id="293" r:id="rId10"/>
    <p:sldId id="295" r:id="rId11"/>
    <p:sldId id="294" r:id="rId12"/>
    <p:sldId id="296" r:id="rId13"/>
    <p:sldId id="298" r:id="rId14"/>
    <p:sldId id="299" r:id="rId15"/>
    <p:sldId id="28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EC59C-6AA6-498F-B028-E9B4ABDAC12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48411DF-BA45-43B0-9DEA-0522FB4049AC}">
      <dgm:prSet phldrT="[Szöveg]"/>
      <dgm:spPr/>
      <dgm:t>
        <a:bodyPr/>
        <a:lstStyle/>
        <a:p>
          <a:r>
            <a:rPr lang="hu-HU" smtClean="0"/>
            <a:t>Sound</a:t>
          </a:r>
          <a:endParaRPr lang="en-GB" dirty="0"/>
        </a:p>
      </dgm:t>
    </dgm:pt>
    <dgm:pt modelId="{744CCE37-2300-4DD5-95F8-0097A5F5A294}" type="parTrans" cxnId="{331D46C7-8F91-4DAB-A0A4-24138E5C1208}">
      <dgm:prSet/>
      <dgm:spPr/>
      <dgm:t>
        <a:bodyPr/>
        <a:lstStyle/>
        <a:p>
          <a:endParaRPr lang="en-GB"/>
        </a:p>
      </dgm:t>
    </dgm:pt>
    <dgm:pt modelId="{E5836D3D-053A-4D9D-9EA7-577264147E42}" type="sibTrans" cxnId="{331D46C7-8F91-4DAB-A0A4-24138E5C1208}">
      <dgm:prSet/>
      <dgm:spPr/>
      <dgm:t>
        <a:bodyPr/>
        <a:lstStyle/>
        <a:p>
          <a:endParaRPr lang="en-GB"/>
        </a:p>
      </dgm:t>
    </dgm:pt>
    <dgm:pt modelId="{B39ED735-7F31-4618-BC8A-0782788B22D5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Basics of Sound</a:t>
          </a:r>
          <a:endParaRPr lang="en-GB" sz="1600" dirty="0"/>
        </a:p>
      </dgm:t>
    </dgm:pt>
    <dgm:pt modelId="{AB1B874F-B998-42F3-A756-CB2515403673}" type="parTrans" cxnId="{198CE8FA-D6D8-47E3-A8A0-7EBE01C2A7AF}">
      <dgm:prSet/>
      <dgm:spPr/>
      <dgm:t>
        <a:bodyPr/>
        <a:lstStyle/>
        <a:p>
          <a:endParaRPr lang="en-GB"/>
        </a:p>
      </dgm:t>
    </dgm:pt>
    <dgm:pt modelId="{08DB25D5-06D6-4EE8-997B-2F8A7803831B}" type="sibTrans" cxnId="{198CE8FA-D6D8-47E3-A8A0-7EBE01C2A7AF}">
      <dgm:prSet/>
      <dgm:spPr/>
      <dgm:t>
        <a:bodyPr/>
        <a:lstStyle/>
        <a:p>
          <a:endParaRPr lang="en-GB"/>
        </a:p>
      </dgm:t>
    </dgm:pt>
    <dgm:pt modelId="{A8458ABA-57CA-445F-B14E-3EFFB920D2CC}">
      <dgm:prSet phldrT="[Szöveg]"/>
      <dgm:spPr/>
      <dgm:t>
        <a:bodyPr/>
        <a:lstStyle/>
        <a:p>
          <a:r>
            <a:rPr lang="hu-HU" dirty="0" smtClean="0"/>
            <a:t>Photo</a:t>
          </a:r>
          <a:endParaRPr lang="en-GB" dirty="0"/>
        </a:p>
      </dgm:t>
    </dgm:pt>
    <dgm:pt modelId="{F30A5C0D-9E09-4449-9631-1D49EF5E1287}" type="parTrans" cxnId="{F0123D2D-49E7-4529-868A-F85FB8265C00}">
      <dgm:prSet/>
      <dgm:spPr/>
      <dgm:t>
        <a:bodyPr/>
        <a:lstStyle/>
        <a:p>
          <a:endParaRPr lang="en-GB"/>
        </a:p>
      </dgm:t>
    </dgm:pt>
    <dgm:pt modelId="{F0FC4591-D8B8-42AD-AA2D-2F02586E199B}" type="sibTrans" cxnId="{F0123D2D-49E7-4529-868A-F85FB8265C00}">
      <dgm:prSet/>
      <dgm:spPr/>
      <dgm:t>
        <a:bodyPr/>
        <a:lstStyle/>
        <a:p>
          <a:endParaRPr lang="en-GB"/>
        </a:p>
      </dgm:t>
    </dgm:pt>
    <dgm:pt modelId="{331BE722-2877-42B5-B6A3-C51A8670C94A}">
      <dgm:prSet phldrT="[Szöveg]"/>
      <dgm:spPr/>
      <dgm:t>
        <a:bodyPr/>
        <a:lstStyle/>
        <a:p>
          <a:r>
            <a:rPr lang="hu-HU" dirty="0" smtClean="0"/>
            <a:t>Video</a:t>
          </a:r>
          <a:endParaRPr lang="en-GB" dirty="0"/>
        </a:p>
      </dgm:t>
    </dgm:pt>
    <dgm:pt modelId="{C4AE13DA-C679-45A9-B935-59FFDD0525A0}" type="parTrans" cxnId="{3369B401-D0CF-4D8F-BBB1-B5EB0D245233}">
      <dgm:prSet/>
      <dgm:spPr/>
      <dgm:t>
        <a:bodyPr/>
        <a:lstStyle/>
        <a:p>
          <a:endParaRPr lang="en-GB"/>
        </a:p>
      </dgm:t>
    </dgm:pt>
    <dgm:pt modelId="{BDE05BF2-7B3A-4E52-9A41-0A3B3DA4DEF0}" type="sibTrans" cxnId="{3369B401-D0CF-4D8F-BBB1-B5EB0D245233}">
      <dgm:prSet/>
      <dgm:spPr/>
      <dgm:t>
        <a:bodyPr/>
        <a:lstStyle/>
        <a:p>
          <a:endParaRPr lang="en-GB"/>
        </a:p>
      </dgm:t>
    </dgm:pt>
    <dgm:pt modelId="{41C07791-8668-4B7C-AB6A-BBD4A3AD0770}">
      <dgm:prSet phldrT="[Szöveg]" custT="1"/>
      <dgm:spPr/>
      <dgm:t>
        <a:bodyPr/>
        <a:lstStyle/>
        <a:p>
          <a:r>
            <a:rPr lang="en-US" sz="1800" dirty="0" smtClean="0"/>
            <a:t>Film and Video</a:t>
          </a:r>
          <a:endParaRPr lang="en-GB" sz="1800" dirty="0"/>
        </a:p>
      </dgm:t>
    </dgm:pt>
    <dgm:pt modelId="{3BD766F9-C188-4E9F-9D7E-A779C55AE5E9}" type="parTrans" cxnId="{6AB117F6-E4FE-4D4E-9EAF-7517302B157A}">
      <dgm:prSet/>
      <dgm:spPr/>
      <dgm:t>
        <a:bodyPr/>
        <a:lstStyle/>
        <a:p>
          <a:endParaRPr lang="en-GB"/>
        </a:p>
      </dgm:t>
    </dgm:pt>
    <dgm:pt modelId="{D0EA8272-B458-4403-8402-850DF44C8F4C}" type="sibTrans" cxnId="{6AB117F6-E4FE-4D4E-9EAF-7517302B157A}">
      <dgm:prSet/>
      <dgm:spPr/>
      <dgm:t>
        <a:bodyPr/>
        <a:lstStyle/>
        <a:p>
          <a:endParaRPr lang="en-GB"/>
        </a:p>
      </dgm:t>
    </dgm:pt>
    <dgm:pt modelId="{22A4AC3C-7084-412C-8A6D-000634559788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Sound Design</a:t>
          </a:r>
          <a:endParaRPr lang="en-GB" sz="1600" dirty="0"/>
        </a:p>
      </dgm:t>
    </dgm:pt>
    <dgm:pt modelId="{6E84E69A-1294-457E-832B-3B21EDADF5A2}" type="parTrans" cxnId="{C56FFB12-CDB2-4FEE-AE19-229FAFE3B8F5}">
      <dgm:prSet/>
      <dgm:spPr/>
      <dgm:t>
        <a:bodyPr/>
        <a:lstStyle/>
        <a:p>
          <a:endParaRPr lang="en-GB"/>
        </a:p>
      </dgm:t>
    </dgm:pt>
    <dgm:pt modelId="{44E2FC1D-9C9B-4688-8E95-A8648B25F797}" type="sibTrans" cxnId="{C56FFB12-CDB2-4FEE-AE19-229FAFE3B8F5}">
      <dgm:prSet/>
      <dgm:spPr/>
      <dgm:t>
        <a:bodyPr/>
        <a:lstStyle/>
        <a:p>
          <a:endParaRPr lang="en-GB"/>
        </a:p>
      </dgm:t>
    </dgm:pt>
    <dgm:pt modelId="{04461912-991E-46BC-A932-50C4931E3BA3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Recording System</a:t>
          </a:r>
          <a:endParaRPr lang="en-GB" sz="1600" dirty="0"/>
        </a:p>
      </dgm:t>
    </dgm:pt>
    <dgm:pt modelId="{9289BD23-3B28-4A7C-918D-1B3E1C82E4E9}" type="parTrans" cxnId="{62165339-CAB3-4ABF-99BB-FFFCA51EE31C}">
      <dgm:prSet/>
      <dgm:spPr/>
      <dgm:t>
        <a:bodyPr/>
        <a:lstStyle/>
        <a:p>
          <a:endParaRPr lang="en-GB"/>
        </a:p>
      </dgm:t>
    </dgm:pt>
    <dgm:pt modelId="{E576E4DA-88D5-4D3A-B15E-32BBBE447965}" type="sibTrans" cxnId="{62165339-CAB3-4ABF-99BB-FFFCA51EE31C}">
      <dgm:prSet/>
      <dgm:spPr/>
      <dgm:t>
        <a:bodyPr/>
        <a:lstStyle/>
        <a:p>
          <a:endParaRPr lang="en-GB"/>
        </a:p>
      </dgm:t>
    </dgm:pt>
    <dgm:pt modelId="{3D9D35CE-C6FE-4AF1-9F97-FFA24F9433EC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Microphones</a:t>
          </a:r>
          <a:endParaRPr lang="en-GB" sz="1600" dirty="0"/>
        </a:p>
      </dgm:t>
    </dgm:pt>
    <dgm:pt modelId="{9852EC67-0B57-4FD7-A4A8-3B2394122BEF}" type="parTrans" cxnId="{41ABD839-8712-48E1-8947-7270959F85C8}">
      <dgm:prSet/>
      <dgm:spPr/>
      <dgm:t>
        <a:bodyPr/>
        <a:lstStyle/>
        <a:p>
          <a:endParaRPr lang="en-GB"/>
        </a:p>
      </dgm:t>
    </dgm:pt>
    <dgm:pt modelId="{18927280-0E4E-4410-9051-F7F630738AF9}" type="sibTrans" cxnId="{41ABD839-8712-48E1-8947-7270959F85C8}">
      <dgm:prSet/>
      <dgm:spPr/>
      <dgm:t>
        <a:bodyPr/>
        <a:lstStyle/>
        <a:p>
          <a:endParaRPr lang="en-GB"/>
        </a:p>
      </dgm:t>
    </dgm:pt>
    <dgm:pt modelId="{49F5BEFF-E1A2-4DA9-9C47-026DF3663B60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Audio Editing</a:t>
          </a:r>
          <a:endParaRPr lang="en-GB" sz="1600" dirty="0"/>
        </a:p>
      </dgm:t>
    </dgm:pt>
    <dgm:pt modelId="{A89BAA7E-547C-4EF4-A29B-DFF620B0E3C5}" type="parTrans" cxnId="{2D69A382-1C50-4F84-95AC-AE1BEA62E035}">
      <dgm:prSet/>
      <dgm:spPr/>
      <dgm:t>
        <a:bodyPr/>
        <a:lstStyle/>
        <a:p>
          <a:endParaRPr lang="en-GB"/>
        </a:p>
      </dgm:t>
    </dgm:pt>
    <dgm:pt modelId="{34729238-78B0-45F1-923D-1C3FD44B006A}" type="sibTrans" cxnId="{2D69A382-1C50-4F84-95AC-AE1BEA62E035}">
      <dgm:prSet/>
      <dgm:spPr/>
      <dgm:t>
        <a:bodyPr/>
        <a:lstStyle/>
        <a:p>
          <a:endParaRPr lang="en-GB"/>
        </a:p>
      </dgm:t>
    </dgm:pt>
    <dgm:pt modelId="{17A8F101-2E89-40AB-BB3C-C53873172DD5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Audio Distribution</a:t>
          </a:r>
          <a:endParaRPr lang="en-GB" sz="1600" dirty="0"/>
        </a:p>
      </dgm:t>
    </dgm:pt>
    <dgm:pt modelId="{F999F406-BF98-4BD8-A58C-D77C207DBFBA}" type="parTrans" cxnId="{53F91DCC-ACA4-49A5-AB89-468BDBA0BAE3}">
      <dgm:prSet/>
      <dgm:spPr/>
      <dgm:t>
        <a:bodyPr/>
        <a:lstStyle/>
        <a:p>
          <a:endParaRPr lang="en-GB"/>
        </a:p>
      </dgm:t>
    </dgm:pt>
    <dgm:pt modelId="{F5BD7680-B45E-4245-9B77-E635C32E7F95}" type="sibTrans" cxnId="{53F91DCC-ACA4-49A5-AB89-468BDBA0BAE3}">
      <dgm:prSet/>
      <dgm:spPr/>
      <dgm:t>
        <a:bodyPr/>
        <a:lstStyle/>
        <a:p>
          <a:endParaRPr lang="en-GB"/>
        </a:p>
      </dgm:t>
    </dgm:pt>
    <dgm:pt modelId="{6BD72BBB-2AE4-40C6-9FE5-803677A7F52F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hu-HU" sz="1600" dirty="0" err="1" smtClean="0"/>
            <a:t>Radio</a:t>
          </a:r>
          <a:endParaRPr lang="en-GB" sz="1600" dirty="0"/>
        </a:p>
      </dgm:t>
    </dgm:pt>
    <dgm:pt modelId="{FE09AAF5-BF53-4902-8206-61AE6BB9AE7F}" type="parTrans" cxnId="{FEF4CBE4-0D9E-4AD5-BEAC-4F197326C08F}">
      <dgm:prSet/>
      <dgm:spPr/>
      <dgm:t>
        <a:bodyPr/>
        <a:lstStyle/>
        <a:p>
          <a:endParaRPr lang="en-GB"/>
        </a:p>
      </dgm:t>
    </dgm:pt>
    <dgm:pt modelId="{C622CD11-536D-4497-991A-B1C26EBA6370}" type="sibTrans" cxnId="{FEF4CBE4-0D9E-4AD5-BEAC-4F197326C08F}">
      <dgm:prSet/>
      <dgm:spPr/>
      <dgm:t>
        <a:bodyPr/>
        <a:lstStyle/>
        <a:p>
          <a:endParaRPr lang="en-GB"/>
        </a:p>
      </dgm:t>
    </dgm:pt>
    <dgm:pt modelId="{E4B4C5BB-76C5-4C2B-93ED-ADE56B92332D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Visual Communications</a:t>
          </a:r>
          <a:endParaRPr lang="en-GB" dirty="0"/>
        </a:p>
      </dgm:t>
    </dgm:pt>
    <dgm:pt modelId="{235CCABF-84EE-4FA3-A740-D824A556C65F}" type="parTrans" cxnId="{77609CBE-592E-4AB3-BFBA-6D8630769805}">
      <dgm:prSet/>
      <dgm:spPr/>
      <dgm:t>
        <a:bodyPr/>
        <a:lstStyle/>
        <a:p>
          <a:endParaRPr lang="en-GB"/>
        </a:p>
      </dgm:t>
    </dgm:pt>
    <dgm:pt modelId="{FB138F12-6507-4ED2-866A-13A4EE000168}" type="sibTrans" cxnId="{77609CBE-592E-4AB3-BFBA-6D8630769805}">
      <dgm:prSet/>
      <dgm:spPr/>
      <dgm:t>
        <a:bodyPr/>
        <a:lstStyle/>
        <a:p>
          <a:endParaRPr lang="en-GB"/>
        </a:p>
      </dgm:t>
    </dgm:pt>
    <dgm:pt modelId="{7160455A-118D-4195-980E-A3EA594A118A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Image editing</a:t>
          </a:r>
          <a:endParaRPr lang="en-GB" dirty="0"/>
        </a:p>
      </dgm:t>
    </dgm:pt>
    <dgm:pt modelId="{25514FD5-C089-4C61-99C9-7A9E8053FD54}" type="parTrans" cxnId="{D51DE5E5-E7F6-49ED-BFCB-F319152A584A}">
      <dgm:prSet/>
      <dgm:spPr/>
      <dgm:t>
        <a:bodyPr/>
        <a:lstStyle/>
        <a:p>
          <a:endParaRPr lang="en-GB"/>
        </a:p>
      </dgm:t>
    </dgm:pt>
    <dgm:pt modelId="{26917261-53D2-452F-9436-C69DCCBD2127}" type="sibTrans" cxnId="{D51DE5E5-E7F6-49ED-BFCB-F319152A584A}">
      <dgm:prSet/>
      <dgm:spPr/>
      <dgm:t>
        <a:bodyPr/>
        <a:lstStyle/>
        <a:p>
          <a:endParaRPr lang="en-GB"/>
        </a:p>
      </dgm:t>
    </dgm:pt>
    <dgm:pt modelId="{2350A6F0-C753-4F3F-AB08-246326F2193F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Image Composition</a:t>
          </a:r>
          <a:endParaRPr lang="en-GB" dirty="0"/>
        </a:p>
      </dgm:t>
    </dgm:pt>
    <dgm:pt modelId="{F44E1C12-7D29-4A7C-84DC-66B6D87D565F}" type="parTrans" cxnId="{F9D311FA-0227-4BEF-A4D5-919EE3B31ACA}">
      <dgm:prSet/>
      <dgm:spPr/>
      <dgm:t>
        <a:bodyPr/>
        <a:lstStyle/>
        <a:p>
          <a:endParaRPr lang="en-GB"/>
        </a:p>
      </dgm:t>
    </dgm:pt>
    <dgm:pt modelId="{BC171DDF-3144-4EBE-9B4C-6B9ADEA6FAA8}" type="sibTrans" cxnId="{F9D311FA-0227-4BEF-A4D5-919EE3B31ACA}">
      <dgm:prSet/>
      <dgm:spPr/>
      <dgm:t>
        <a:bodyPr/>
        <a:lstStyle/>
        <a:p>
          <a:endParaRPr lang="en-GB"/>
        </a:p>
      </dgm:t>
    </dgm:pt>
    <dgm:pt modelId="{D4F764BF-7FA0-48C7-8F8C-CCD304A2E4F3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DSLR Camera</a:t>
          </a:r>
          <a:endParaRPr lang="en-GB" dirty="0"/>
        </a:p>
      </dgm:t>
    </dgm:pt>
    <dgm:pt modelId="{1D5F7D35-53F2-4918-A8B8-06C825F1331C}" type="parTrans" cxnId="{1B340E4E-61FB-4236-A784-3A6CF9EE343D}">
      <dgm:prSet/>
      <dgm:spPr/>
      <dgm:t>
        <a:bodyPr/>
        <a:lstStyle/>
        <a:p>
          <a:endParaRPr lang="en-GB"/>
        </a:p>
      </dgm:t>
    </dgm:pt>
    <dgm:pt modelId="{00B7AB88-8581-43A1-A236-24A80515F3C0}" type="sibTrans" cxnId="{1B340E4E-61FB-4236-A784-3A6CF9EE343D}">
      <dgm:prSet/>
      <dgm:spPr/>
      <dgm:t>
        <a:bodyPr/>
        <a:lstStyle/>
        <a:p>
          <a:endParaRPr lang="en-GB"/>
        </a:p>
      </dgm:t>
    </dgm:pt>
    <dgm:pt modelId="{DD199BCB-55B2-4BD8-93F6-3D56F701295A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Camera Exposure</a:t>
          </a:r>
          <a:endParaRPr lang="en-GB" dirty="0"/>
        </a:p>
      </dgm:t>
    </dgm:pt>
    <dgm:pt modelId="{E8B46EBC-B184-48F5-9B7A-3548546E0C39}" type="parTrans" cxnId="{8E827FBA-2807-431C-A9D0-330C708CBB6E}">
      <dgm:prSet/>
      <dgm:spPr/>
      <dgm:t>
        <a:bodyPr/>
        <a:lstStyle/>
        <a:p>
          <a:endParaRPr lang="en-GB"/>
        </a:p>
      </dgm:t>
    </dgm:pt>
    <dgm:pt modelId="{9ABFEB54-AAF5-4F7C-8299-53793001D43D}" type="sibTrans" cxnId="{8E827FBA-2807-431C-A9D0-330C708CBB6E}">
      <dgm:prSet/>
      <dgm:spPr/>
      <dgm:t>
        <a:bodyPr/>
        <a:lstStyle/>
        <a:p>
          <a:endParaRPr lang="en-GB"/>
        </a:p>
      </dgm:t>
    </dgm:pt>
    <dgm:pt modelId="{CFF4AE05-77A3-4ED6-9229-A6C37494AB80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Color Control</a:t>
          </a:r>
          <a:endParaRPr lang="en-GB" dirty="0"/>
        </a:p>
      </dgm:t>
    </dgm:pt>
    <dgm:pt modelId="{EB6A392B-5D73-48FC-9A7B-12C740E699D2}" type="parTrans" cxnId="{630FCADD-B718-4C64-9A43-137B4C333455}">
      <dgm:prSet/>
      <dgm:spPr/>
      <dgm:t>
        <a:bodyPr/>
        <a:lstStyle/>
        <a:p>
          <a:endParaRPr lang="en-GB"/>
        </a:p>
      </dgm:t>
    </dgm:pt>
    <dgm:pt modelId="{5B904548-3026-4D0A-B7D1-33E7085451AF}" type="sibTrans" cxnId="{630FCADD-B718-4C64-9A43-137B4C333455}">
      <dgm:prSet/>
      <dgm:spPr/>
      <dgm:t>
        <a:bodyPr/>
        <a:lstStyle/>
        <a:p>
          <a:endParaRPr lang="en-GB"/>
        </a:p>
      </dgm:t>
    </dgm:pt>
    <dgm:pt modelId="{733E3499-41B2-4478-906E-0C1DB9A1EB30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Light</a:t>
          </a:r>
          <a:endParaRPr lang="en-GB" dirty="0"/>
        </a:p>
      </dgm:t>
    </dgm:pt>
    <dgm:pt modelId="{6236A4D7-67C0-4771-8B46-00392F60FBDA}" type="parTrans" cxnId="{2363AC59-E5F1-4AE5-AEB0-12A348C3CB49}">
      <dgm:prSet/>
      <dgm:spPr/>
      <dgm:t>
        <a:bodyPr/>
        <a:lstStyle/>
        <a:p>
          <a:endParaRPr lang="en-GB"/>
        </a:p>
      </dgm:t>
    </dgm:pt>
    <dgm:pt modelId="{CB55C961-9B45-444B-945B-92FE29647E17}" type="sibTrans" cxnId="{2363AC59-E5F1-4AE5-AEB0-12A348C3CB49}">
      <dgm:prSet/>
      <dgm:spPr/>
      <dgm:t>
        <a:bodyPr/>
        <a:lstStyle/>
        <a:p>
          <a:endParaRPr lang="en-GB"/>
        </a:p>
      </dgm:t>
    </dgm:pt>
    <dgm:pt modelId="{909B6F90-87DE-4D28-AE73-26769441273E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Photo projects</a:t>
          </a:r>
          <a:endParaRPr lang="en-GB" dirty="0"/>
        </a:p>
      </dgm:t>
    </dgm:pt>
    <dgm:pt modelId="{178AAF28-C709-47A5-B4B7-97AE9DEBB7C5}" type="parTrans" cxnId="{AE96D9CD-22E2-4A3C-A1D4-A319ED759CB4}">
      <dgm:prSet/>
      <dgm:spPr/>
      <dgm:t>
        <a:bodyPr/>
        <a:lstStyle/>
        <a:p>
          <a:endParaRPr lang="en-GB"/>
        </a:p>
      </dgm:t>
    </dgm:pt>
    <dgm:pt modelId="{A040CF72-1FD7-4CE3-A166-4FD46960A1D6}" type="sibTrans" cxnId="{AE96D9CD-22E2-4A3C-A1D4-A319ED759CB4}">
      <dgm:prSet/>
      <dgm:spPr/>
      <dgm:t>
        <a:bodyPr/>
        <a:lstStyle/>
        <a:p>
          <a:endParaRPr lang="en-GB"/>
        </a:p>
      </dgm:t>
    </dgm:pt>
    <dgm:pt modelId="{B8950186-04C4-4542-967F-177E47463287}">
      <dgm:prSet phldrT="[Szöveg]" custT="1"/>
      <dgm:spPr/>
      <dgm:t>
        <a:bodyPr/>
        <a:lstStyle/>
        <a:p>
          <a:r>
            <a:rPr lang="en-US" sz="1800" dirty="0" smtClean="0"/>
            <a:t>Film grammar</a:t>
          </a:r>
          <a:endParaRPr lang="en-GB" sz="1800" dirty="0"/>
        </a:p>
      </dgm:t>
    </dgm:pt>
    <dgm:pt modelId="{27A7D1AC-DCB1-4F75-BD74-95274DB094E0}" type="parTrans" cxnId="{C9DA4784-0350-470D-8748-98FE88EC1F3A}">
      <dgm:prSet/>
      <dgm:spPr/>
      <dgm:t>
        <a:bodyPr/>
        <a:lstStyle/>
        <a:p>
          <a:endParaRPr lang="en-GB"/>
        </a:p>
      </dgm:t>
    </dgm:pt>
    <dgm:pt modelId="{A8906E82-2540-456C-A138-6B10F3D4A7F4}" type="sibTrans" cxnId="{C9DA4784-0350-470D-8748-98FE88EC1F3A}">
      <dgm:prSet/>
      <dgm:spPr/>
      <dgm:t>
        <a:bodyPr/>
        <a:lstStyle/>
        <a:p>
          <a:endParaRPr lang="en-GB"/>
        </a:p>
      </dgm:t>
    </dgm:pt>
    <dgm:pt modelId="{9E1A1AD9-7010-4A37-858E-E9D3ED1BAF37}">
      <dgm:prSet phldrT="[Szöveg]" custT="1"/>
      <dgm:spPr/>
      <dgm:t>
        <a:bodyPr/>
        <a:lstStyle/>
        <a:p>
          <a:r>
            <a:rPr lang="en-US" sz="1800" dirty="0" smtClean="0"/>
            <a:t>Filmmaking rules</a:t>
          </a:r>
          <a:endParaRPr lang="en-GB" sz="1800" dirty="0"/>
        </a:p>
      </dgm:t>
    </dgm:pt>
    <dgm:pt modelId="{D0B2E3E4-EAB8-4245-AAF4-4916BA81A3F4}" type="parTrans" cxnId="{1E511705-9694-4CB5-B3D2-AFDA10535EF2}">
      <dgm:prSet/>
      <dgm:spPr/>
      <dgm:t>
        <a:bodyPr/>
        <a:lstStyle/>
        <a:p>
          <a:endParaRPr lang="en-GB"/>
        </a:p>
      </dgm:t>
    </dgm:pt>
    <dgm:pt modelId="{342F1F5E-B5AC-4188-8D82-DA25C4C3F368}" type="sibTrans" cxnId="{1E511705-9694-4CB5-B3D2-AFDA10535EF2}">
      <dgm:prSet/>
      <dgm:spPr/>
      <dgm:t>
        <a:bodyPr/>
        <a:lstStyle/>
        <a:p>
          <a:endParaRPr lang="en-GB"/>
        </a:p>
      </dgm:t>
    </dgm:pt>
    <dgm:pt modelId="{B1F392B8-67BA-4B97-A062-9D017D92869E}">
      <dgm:prSet phldrT="[Szöveg]" custT="1"/>
      <dgm:spPr/>
      <dgm:t>
        <a:bodyPr/>
        <a:lstStyle/>
        <a:p>
          <a:r>
            <a:rPr lang="en-US" sz="1800" dirty="0" smtClean="0"/>
            <a:t>Video production</a:t>
          </a:r>
          <a:endParaRPr lang="en-GB" sz="1800" dirty="0"/>
        </a:p>
      </dgm:t>
    </dgm:pt>
    <dgm:pt modelId="{1502CDCD-53BC-429F-AF80-8946603CD3CB}" type="parTrans" cxnId="{3C77C10F-97B3-408C-940F-654F300FEDD6}">
      <dgm:prSet/>
      <dgm:spPr/>
      <dgm:t>
        <a:bodyPr/>
        <a:lstStyle/>
        <a:p>
          <a:endParaRPr lang="en-GB"/>
        </a:p>
      </dgm:t>
    </dgm:pt>
    <dgm:pt modelId="{6D391FC8-BCD4-4DF2-9D03-91AB5218AA24}" type="sibTrans" cxnId="{3C77C10F-97B3-408C-940F-654F300FEDD6}">
      <dgm:prSet/>
      <dgm:spPr/>
      <dgm:t>
        <a:bodyPr/>
        <a:lstStyle/>
        <a:p>
          <a:endParaRPr lang="en-GB"/>
        </a:p>
      </dgm:t>
    </dgm:pt>
    <dgm:pt modelId="{510A94E4-AD49-40FF-81E7-DBD0E385FFF0}">
      <dgm:prSet phldrT="[Szöveg]" custT="1"/>
      <dgm:spPr/>
      <dgm:t>
        <a:bodyPr/>
        <a:lstStyle/>
        <a:p>
          <a:r>
            <a:rPr lang="en-US" sz="1800" dirty="0" smtClean="0"/>
            <a:t>Video editing</a:t>
          </a:r>
          <a:endParaRPr lang="en-GB" sz="1800" dirty="0"/>
        </a:p>
      </dgm:t>
    </dgm:pt>
    <dgm:pt modelId="{C1FE054B-162A-4563-81C5-1E6404245C6C}" type="parTrans" cxnId="{2257B701-9611-4686-8321-D8FACB5C4E76}">
      <dgm:prSet/>
      <dgm:spPr/>
      <dgm:t>
        <a:bodyPr/>
        <a:lstStyle/>
        <a:p>
          <a:endParaRPr lang="en-GB"/>
        </a:p>
      </dgm:t>
    </dgm:pt>
    <dgm:pt modelId="{1B8D1DDC-19EE-4D1E-83A8-0C4D5F7A7348}" type="sibTrans" cxnId="{2257B701-9611-4686-8321-D8FACB5C4E76}">
      <dgm:prSet/>
      <dgm:spPr/>
      <dgm:t>
        <a:bodyPr/>
        <a:lstStyle/>
        <a:p>
          <a:endParaRPr lang="en-GB"/>
        </a:p>
      </dgm:t>
    </dgm:pt>
    <dgm:pt modelId="{19CAB28A-5BB4-410F-8928-66A587BD0B89}">
      <dgm:prSet phldrT="[Szöveg]" custT="1"/>
      <dgm:spPr/>
      <dgm:t>
        <a:bodyPr/>
        <a:lstStyle/>
        <a:p>
          <a:r>
            <a:rPr lang="en-US" sz="1800" dirty="0" smtClean="0"/>
            <a:t>Video project</a:t>
          </a:r>
          <a:endParaRPr lang="en-GB" sz="1800" dirty="0"/>
        </a:p>
      </dgm:t>
    </dgm:pt>
    <dgm:pt modelId="{7212FF1E-F11A-43B2-A285-3DEADB60F0DC}" type="parTrans" cxnId="{F57E40B8-C74E-4058-AF4E-EA773273641D}">
      <dgm:prSet/>
      <dgm:spPr/>
      <dgm:t>
        <a:bodyPr/>
        <a:lstStyle/>
        <a:p>
          <a:endParaRPr lang="en-GB"/>
        </a:p>
      </dgm:t>
    </dgm:pt>
    <dgm:pt modelId="{65170F3D-FCF7-4AD2-934D-F83EB07305A6}" type="sibTrans" cxnId="{F57E40B8-C74E-4058-AF4E-EA773273641D}">
      <dgm:prSet/>
      <dgm:spPr/>
      <dgm:t>
        <a:bodyPr/>
        <a:lstStyle/>
        <a:p>
          <a:endParaRPr lang="en-GB"/>
        </a:p>
      </dgm:t>
    </dgm:pt>
    <dgm:pt modelId="{E7E4867F-6E7E-4190-8F86-E8030446B7C9}" type="pres">
      <dgm:prSet presAssocID="{31DEC59C-6AA6-498F-B028-E9B4ABDAC12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2EE0465-AB13-46ED-A643-6F5381BD7F1B}" type="pres">
      <dgm:prSet presAssocID="{B48411DF-BA45-43B0-9DEA-0522FB4049AC}" presName="compNode" presStyleCnt="0"/>
      <dgm:spPr/>
    </dgm:pt>
    <dgm:pt modelId="{805AA94F-B6E3-4E30-A9C9-329C55C27476}" type="pres">
      <dgm:prSet presAssocID="{B48411DF-BA45-43B0-9DEA-0522FB4049AC}" presName="aNode" presStyleLbl="bgShp" presStyleIdx="0" presStyleCnt="3"/>
      <dgm:spPr/>
      <dgm:t>
        <a:bodyPr/>
        <a:lstStyle/>
        <a:p>
          <a:endParaRPr lang="en-GB"/>
        </a:p>
      </dgm:t>
    </dgm:pt>
    <dgm:pt modelId="{1AF9BB61-04E1-4DCC-97AB-C0AC4854B645}" type="pres">
      <dgm:prSet presAssocID="{B48411DF-BA45-43B0-9DEA-0522FB4049AC}" presName="textNode" presStyleLbl="bgShp" presStyleIdx="0" presStyleCnt="3"/>
      <dgm:spPr/>
      <dgm:t>
        <a:bodyPr/>
        <a:lstStyle/>
        <a:p>
          <a:endParaRPr lang="en-GB"/>
        </a:p>
      </dgm:t>
    </dgm:pt>
    <dgm:pt modelId="{98C3251F-8E1A-44A5-96E5-21E34679C93E}" type="pres">
      <dgm:prSet presAssocID="{B48411DF-BA45-43B0-9DEA-0522FB4049AC}" presName="compChildNode" presStyleCnt="0"/>
      <dgm:spPr/>
    </dgm:pt>
    <dgm:pt modelId="{6B07FB53-BD33-4EB7-9CA1-CB425830A727}" type="pres">
      <dgm:prSet presAssocID="{B48411DF-BA45-43B0-9DEA-0522FB4049AC}" presName="theInnerList" presStyleCnt="0"/>
      <dgm:spPr/>
    </dgm:pt>
    <dgm:pt modelId="{C119EEDD-CAD6-4159-8B8D-C94C9FDA92BE}" type="pres">
      <dgm:prSet presAssocID="{B39ED735-7F31-4618-BC8A-0782788B22D5}" presName="childNode" presStyleLbl="node1" presStyleIdx="0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BC5197-04E3-4786-AF35-DE7AC06F00E9}" type="pres">
      <dgm:prSet presAssocID="{B39ED735-7F31-4618-BC8A-0782788B22D5}" presName="aSpace2" presStyleCnt="0"/>
      <dgm:spPr/>
    </dgm:pt>
    <dgm:pt modelId="{D9697E2B-12FE-4644-956E-A4F2E6D053A4}" type="pres">
      <dgm:prSet presAssocID="{22A4AC3C-7084-412C-8A6D-000634559788}" presName="childNode" presStyleLbl="node1" presStyleIdx="1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7F1F1C-062C-4FB8-BAE0-0B2C3293DE00}" type="pres">
      <dgm:prSet presAssocID="{22A4AC3C-7084-412C-8A6D-000634559788}" presName="aSpace2" presStyleCnt="0"/>
      <dgm:spPr/>
    </dgm:pt>
    <dgm:pt modelId="{C708A801-3638-47AD-BB9E-EAAAE18CAAF0}" type="pres">
      <dgm:prSet presAssocID="{04461912-991E-46BC-A932-50C4931E3BA3}" presName="childNode" presStyleLbl="node1" presStyleIdx="2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62BC9E-C38C-425D-A922-8FBBA73E7489}" type="pres">
      <dgm:prSet presAssocID="{04461912-991E-46BC-A932-50C4931E3BA3}" presName="aSpace2" presStyleCnt="0"/>
      <dgm:spPr/>
    </dgm:pt>
    <dgm:pt modelId="{371E2DAE-77D4-4E54-A2BE-B159229C90CB}" type="pres">
      <dgm:prSet presAssocID="{3D9D35CE-C6FE-4AF1-9F97-FFA24F9433EC}" presName="childNode" presStyleLbl="node1" presStyleIdx="3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BF34A6-A70B-4A72-AAEA-810A825A2E96}" type="pres">
      <dgm:prSet presAssocID="{3D9D35CE-C6FE-4AF1-9F97-FFA24F9433EC}" presName="aSpace2" presStyleCnt="0"/>
      <dgm:spPr/>
    </dgm:pt>
    <dgm:pt modelId="{D44224B6-3F60-42A7-B41E-0E4ED5141991}" type="pres">
      <dgm:prSet presAssocID="{49F5BEFF-E1A2-4DA9-9C47-026DF3663B60}" presName="childNode" presStyleLbl="node1" presStyleIdx="4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834B9C-0046-4AB9-A2EB-C9976C7301CD}" type="pres">
      <dgm:prSet presAssocID="{49F5BEFF-E1A2-4DA9-9C47-026DF3663B60}" presName="aSpace2" presStyleCnt="0"/>
      <dgm:spPr/>
    </dgm:pt>
    <dgm:pt modelId="{C50B1168-47FE-4672-B1C3-E68AC3881AB8}" type="pres">
      <dgm:prSet presAssocID="{17A8F101-2E89-40AB-BB3C-C53873172DD5}" presName="childNode" presStyleLbl="node1" presStyleIdx="5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69D225-3E17-40BF-BDCC-47235C21853F}" type="pres">
      <dgm:prSet presAssocID="{17A8F101-2E89-40AB-BB3C-C53873172DD5}" presName="aSpace2" presStyleCnt="0"/>
      <dgm:spPr/>
    </dgm:pt>
    <dgm:pt modelId="{4EDC5A7B-2CF2-4EAB-AC19-1926CF6A884C}" type="pres">
      <dgm:prSet presAssocID="{6BD72BBB-2AE4-40C6-9FE5-803677A7F52F}" presName="childNode" presStyleLbl="node1" presStyleIdx="6" presStyleCnt="21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F4E22B-F120-4864-9389-231A6962B7FA}" type="pres">
      <dgm:prSet presAssocID="{B48411DF-BA45-43B0-9DEA-0522FB4049AC}" presName="aSpace" presStyleCnt="0"/>
      <dgm:spPr/>
    </dgm:pt>
    <dgm:pt modelId="{F8FFFDE1-0AB0-4611-9305-56A13C4E5FA7}" type="pres">
      <dgm:prSet presAssocID="{A8458ABA-57CA-445F-B14E-3EFFB920D2CC}" presName="compNode" presStyleCnt="0"/>
      <dgm:spPr/>
    </dgm:pt>
    <dgm:pt modelId="{7387CBAC-CD3F-43E4-8C59-2DBFD303BE7E}" type="pres">
      <dgm:prSet presAssocID="{A8458ABA-57CA-445F-B14E-3EFFB920D2CC}" presName="aNode" presStyleLbl="bgShp" presStyleIdx="1" presStyleCnt="3"/>
      <dgm:spPr/>
      <dgm:t>
        <a:bodyPr/>
        <a:lstStyle/>
        <a:p>
          <a:endParaRPr lang="en-GB"/>
        </a:p>
      </dgm:t>
    </dgm:pt>
    <dgm:pt modelId="{AFF865C5-94A9-4608-A1EB-491876E6F3BD}" type="pres">
      <dgm:prSet presAssocID="{A8458ABA-57CA-445F-B14E-3EFFB920D2CC}" presName="textNode" presStyleLbl="bgShp" presStyleIdx="1" presStyleCnt="3"/>
      <dgm:spPr/>
      <dgm:t>
        <a:bodyPr/>
        <a:lstStyle/>
        <a:p>
          <a:endParaRPr lang="en-GB"/>
        </a:p>
      </dgm:t>
    </dgm:pt>
    <dgm:pt modelId="{8668A99C-BB0B-4DA4-8C56-8457E71ABBB3}" type="pres">
      <dgm:prSet presAssocID="{A8458ABA-57CA-445F-B14E-3EFFB920D2CC}" presName="compChildNode" presStyleCnt="0"/>
      <dgm:spPr/>
    </dgm:pt>
    <dgm:pt modelId="{C6557D30-4564-4407-B01F-3C67DDB967A6}" type="pres">
      <dgm:prSet presAssocID="{A8458ABA-57CA-445F-B14E-3EFFB920D2CC}" presName="theInnerList" presStyleCnt="0"/>
      <dgm:spPr/>
    </dgm:pt>
    <dgm:pt modelId="{BD877D52-122B-430D-A042-4E374C0CE065}" type="pres">
      <dgm:prSet presAssocID="{E4B4C5BB-76C5-4C2B-93ED-ADE56B92332D}" presName="childNode" presStyleLbl="node1" presStyleIdx="7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50A8FF9-D16B-430B-BEDA-50C9F3419A46}" type="pres">
      <dgm:prSet presAssocID="{E4B4C5BB-76C5-4C2B-93ED-ADE56B92332D}" presName="aSpace2" presStyleCnt="0"/>
      <dgm:spPr/>
    </dgm:pt>
    <dgm:pt modelId="{2C99BF0E-4250-4CB2-90EA-7BD01869EE54}" type="pres">
      <dgm:prSet presAssocID="{2350A6F0-C753-4F3F-AB08-246326F2193F}" presName="childNode" presStyleLbl="node1" presStyleIdx="8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9AF82C-0087-4DF9-9A3B-ED38DF18264F}" type="pres">
      <dgm:prSet presAssocID="{2350A6F0-C753-4F3F-AB08-246326F2193F}" presName="aSpace2" presStyleCnt="0"/>
      <dgm:spPr/>
    </dgm:pt>
    <dgm:pt modelId="{14728D86-67C1-49F5-9F12-5B6DE7F67942}" type="pres">
      <dgm:prSet presAssocID="{D4F764BF-7FA0-48C7-8F8C-CCD304A2E4F3}" presName="childNode" presStyleLbl="node1" presStyleIdx="9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0F73DD-1A6A-4923-B815-24FF842A6784}" type="pres">
      <dgm:prSet presAssocID="{D4F764BF-7FA0-48C7-8F8C-CCD304A2E4F3}" presName="aSpace2" presStyleCnt="0"/>
      <dgm:spPr/>
    </dgm:pt>
    <dgm:pt modelId="{CCE7794E-8B60-4C97-A636-FEF39FC0F628}" type="pres">
      <dgm:prSet presAssocID="{DD199BCB-55B2-4BD8-93F6-3D56F701295A}" presName="childNode" presStyleLbl="node1" presStyleIdx="10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CEC8A4-2B2A-429F-97CA-C97A95AF93F5}" type="pres">
      <dgm:prSet presAssocID="{DD199BCB-55B2-4BD8-93F6-3D56F701295A}" presName="aSpace2" presStyleCnt="0"/>
      <dgm:spPr/>
    </dgm:pt>
    <dgm:pt modelId="{1D16EC5E-A3C4-43F0-80C6-F057BFEC56C1}" type="pres">
      <dgm:prSet presAssocID="{CFF4AE05-77A3-4ED6-9229-A6C37494AB80}" presName="childNode" presStyleLbl="node1" presStyleIdx="11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D28218-BDEE-4D7F-BFCC-788DDF5EDAF5}" type="pres">
      <dgm:prSet presAssocID="{CFF4AE05-77A3-4ED6-9229-A6C37494AB80}" presName="aSpace2" presStyleCnt="0"/>
      <dgm:spPr/>
    </dgm:pt>
    <dgm:pt modelId="{5E22D757-5BD1-4E0E-A42E-04550FF5096E}" type="pres">
      <dgm:prSet presAssocID="{733E3499-41B2-4478-906E-0C1DB9A1EB30}" presName="childNode" presStyleLbl="node1" presStyleIdx="12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D3BF3D-6160-47C3-A58B-5E6A7C3FFFA9}" type="pres">
      <dgm:prSet presAssocID="{733E3499-41B2-4478-906E-0C1DB9A1EB30}" presName="aSpace2" presStyleCnt="0"/>
      <dgm:spPr/>
    </dgm:pt>
    <dgm:pt modelId="{1783DBB2-E53E-4399-9BD3-02DE461C46D7}" type="pres">
      <dgm:prSet presAssocID="{909B6F90-87DE-4D28-AE73-26769441273E}" presName="childNode" presStyleLbl="node1" presStyleIdx="13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9A24B1-B5E6-4A27-ACA8-9ED8AB80E41A}" type="pres">
      <dgm:prSet presAssocID="{909B6F90-87DE-4D28-AE73-26769441273E}" presName="aSpace2" presStyleCnt="0"/>
      <dgm:spPr/>
    </dgm:pt>
    <dgm:pt modelId="{72433973-E48A-4FCD-85D7-606DF22CA8FA}" type="pres">
      <dgm:prSet presAssocID="{7160455A-118D-4195-980E-A3EA594A118A}" presName="childNode" presStyleLbl="node1" presStyleIdx="14" presStyleCnt="21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84D574-86C6-4C7F-9549-9DE442AB356B}" type="pres">
      <dgm:prSet presAssocID="{A8458ABA-57CA-445F-B14E-3EFFB920D2CC}" presName="aSpace" presStyleCnt="0"/>
      <dgm:spPr/>
    </dgm:pt>
    <dgm:pt modelId="{A3CEE01F-CEB0-4C33-B6F5-030A698E2C51}" type="pres">
      <dgm:prSet presAssocID="{331BE722-2877-42B5-B6A3-C51A8670C94A}" presName="compNode" presStyleCnt="0"/>
      <dgm:spPr/>
    </dgm:pt>
    <dgm:pt modelId="{FFE0C78B-87D1-4672-BB8E-80A11C498D57}" type="pres">
      <dgm:prSet presAssocID="{331BE722-2877-42B5-B6A3-C51A8670C94A}" presName="aNode" presStyleLbl="bgShp" presStyleIdx="2" presStyleCnt="3"/>
      <dgm:spPr/>
      <dgm:t>
        <a:bodyPr/>
        <a:lstStyle/>
        <a:p>
          <a:endParaRPr lang="en-GB"/>
        </a:p>
      </dgm:t>
    </dgm:pt>
    <dgm:pt modelId="{1ABB5E3F-23DF-4243-83D3-791D74D04CFC}" type="pres">
      <dgm:prSet presAssocID="{331BE722-2877-42B5-B6A3-C51A8670C94A}" presName="textNode" presStyleLbl="bgShp" presStyleIdx="2" presStyleCnt="3"/>
      <dgm:spPr/>
      <dgm:t>
        <a:bodyPr/>
        <a:lstStyle/>
        <a:p>
          <a:endParaRPr lang="en-GB"/>
        </a:p>
      </dgm:t>
    </dgm:pt>
    <dgm:pt modelId="{F2D70C1B-4E2F-49ED-AADA-3EC753C6ED23}" type="pres">
      <dgm:prSet presAssocID="{331BE722-2877-42B5-B6A3-C51A8670C94A}" presName="compChildNode" presStyleCnt="0"/>
      <dgm:spPr/>
    </dgm:pt>
    <dgm:pt modelId="{EEA0A31A-3778-4F58-90D4-D2E6EFCC5124}" type="pres">
      <dgm:prSet presAssocID="{331BE722-2877-42B5-B6A3-C51A8670C94A}" presName="theInnerList" presStyleCnt="0"/>
      <dgm:spPr/>
    </dgm:pt>
    <dgm:pt modelId="{68387033-6B85-4A6F-A279-572EEC009B41}" type="pres">
      <dgm:prSet presAssocID="{41C07791-8668-4B7C-AB6A-BBD4A3AD0770}" presName="childNode" presStyleLbl="node1" presStyleIdx="15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E19E32-C14B-4342-AC7F-8C73C7969725}" type="pres">
      <dgm:prSet presAssocID="{41C07791-8668-4B7C-AB6A-BBD4A3AD0770}" presName="aSpace2" presStyleCnt="0"/>
      <dgm:spPr/>
    </dgm:pt>
    <dgm:pt modelId="{6C0A8492-BE78-43B7-9137-B051BFE82708}" type="pres">
      <dgm:prSet presAssocID="{B8950186-04C4-4542-967F-177E47463287}" presName="childNode" presStyleLbl="node1" presStyleIdx="16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49CFEA-BC08-468C-9B77-87891503E973}" type="pres">
      <dgm:prSet presAssocID="{B8950186-04C4-4542-967F-177E47463287}" presName="aSpace2" presStyleCnt="0"/>
      <dgm:spPr/>
    </dgm:pt>
    <dgm:pt modelId="{06527AE2-616E-463D-8163-6720381FEC7E}" type="pres">
      <dgm:prSet presAssocID="{9E1A1AD9-7010-4A37-858E-E9D3ED1BAF37}" presName="childNode" presStyleLbl="node1" presStyleIdx="17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6028D3-F67E-4C5E-B00F-1DAB75C80726}" type="pres">
      <dgm:prSet presAssocID="{9E1A1AD9-7010-4A37-858E-E9D3ED1BAF37}" presName="aSpace2" presStyleCnt="0"/>
      <dgm:spPr/>
    </dgm:pt>
    <dgm:pt modelId="{80063F21-D9B0-4452-BF8D-CD13F8902A37}" type="pres">
      <dgm:prSet presAssocID="{B1F392B8-67BA-4B97-A062-9D017D92869E}" presName="childNode" presStyleLbl="node1" presStyleIdx="18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379BA1-75A8-4447-9CDB-EBE0ED2A9142}" type="pres">
      <dgm:prSet presAssocID="{B1F392B8-67BA-4B97-A062-9D017D92869E}" presName="aSpace2" presStyleCnt="0"/>
      <dgm:spPr/>
    </dgm:pt>
    <dgm:pt modelId="{220E91DC-6959-40F3-9E3B-FE4F8D33AD76}" type="pres">
      <dgm:prSet presAssocID="{510A94E4-AD49-40FF-81E7-DBD0E385FFF0}" presName="childNode" presStyleLbl="node1" presStyleIdx="19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ACC438-0854-4AD7-8880-E06B67E73F67}" type="pres">
      <dgm:prSet presAssocID="{510A94E4-AD49-40FF-81E7-DBD0E385FFF0}" presName="aSpace2" presStyleCnt="0"/>
      <dgm:spPr/>
    </dgm:pt>
    <dgm:pt modelId="{EAB1EF92-4B40-4FB0-999C-B8693FDDB507}" type="pres">
      <dgm:prSet presAssocID="{19CAB28A-5BB4-410F-8928-66A587BD0B89}" presName="childNode" presStyleLbl="node1" presStyleIdx="20" presStyleCnt="21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7609CBE-592E-4AB3-BFBA-6D8630769805}" srcId="{A8458ABA-57CA-445F-B14E-3EFFB920D2CC}" destId="{E4B4C5BB-76C5-4C2B-93ED-ADE56B92332D}" srcOrd="0" destOrd="0" parTransId="{235CCABF-84EE-4FA3-A740-D824A556C65F}" sibTransId="{FB138F12-6507-4ED2-866A-13A4EE000168}"/>
    <dgm:cxn modelId="{AE96D9CD-22E2-4A3C-A1D4-A319ED759CB4}" srcId="{A8458ABA-57CA-445F-B14E-3EFFB920D2CC}" destId="{909B6F90-87DE-4D28-AE73-26769441273E}" srcOrd="6" destOrd="0" parTransId="{178AAF28-C709-47A5-B4B7-97AE9DEBB7C5}" sibTransId="{A040CF72-1FD7-4CE3-A166-4FD46960A1D6}"/>
    <dgm:cxn modelId="{99CFE9EF-BCB3-4539-8B8B-BA7D47104ADA}" type="presOf" srcId="{A8458ABA-57CA-445F-B14E-3EFFB920D2CC}" destId="{AFF865C5-94A9-4608-A1EB-491876E6F3BD}" srcOrd="1" destOrd="0" presId="urn:microsoft.com/office/officeart/2005/8/layout/lProcess2"/>
    <dgm:cxn modelId="{84235E19-9321-445E-9E64-E9FDC79B380F}" type="presOf" srcId="{22A4AC3C-7084-412C-8A6D-000634559788}" destId="{D9697E2B-12FE-4644-956E-A4F2E6D053A4}" srcOrd="0" destOrd="0" presId="urn:microsoft.com/office/officeart/2005/8/layout/lProcess2"/>
    <dgm:cxn modelId="{633B9E4A-9FEA-42C2-8A08-F96CA015CACC}" type="presOf" srcId="{A8458ABA-57CA-445F-B14E-3EFFB920D2CC}" destId="{7387CBAC-CD3F-43E4-8C59-2DBFD303BE7E}" srcOrd="0" destOrd="0" presId="urn:microsoft.com/office/officeart/2005/8/layout/lProcess2"/>
    <dgm:cxn modelId="{CEE2A61B-CA5C-4377-BC1C-1571141E5B0A}" type="presOf" srcId="{B39ED735-7F31-4618-BC8A-0782788B22D5}" destId="{C119EEDD-CAD6-4159-8B8D-C94C9FDA92BE}" srcOrd="0" destOrd="0" presId="urn:microsoft.com/office/officeart/2005/8/layout/lProcess2"/>
    <dgm:cxn modelId="{D51DE5E5-E7F6-49ED-BFCB-F319152A584A}" srcId="{A8458ABA-57CA-445F-B14E-3EFFB920D2CC}" destId="{7160455A-118D-4195-980E-A3EA594A118A}" srcOrd="7" destOrd="0" parTransId="{25514FD5-C089-4C61-99C9-7A9E8053FD54}" sibTransId="{26917261-53D2-452F-9436-C69DCCBD2127}"/>
    <dgm:cxn modelId="{C56FFB12-CDB2-4FEE-AE19-229FAFE3B8F5}" srcId="{B48411DF-BA45-43B0-9DEA-0522FB4049AC}" destId="{22A4AC3C-7084-412C-8A6D-000634559788}" srcOrd="1" destOrd="0" parTransId="{6E84E69A-1294-457E-832B-3B21EDADF5A2}" sibTransId="{44E2FC1D-9C9B-4688-8E95-A8648B25F797}"/>
    <dgm:cxn modelId="{198CE8FA-D6D8-47E3-A8A0-7EBE01C2A7AF}" srcId="{B48411DF-BA45-43B0-9DEA-0522FB4049AC}" destId="{B39ED735-7F31-4618-BC8A-0782788B22D5}" srcOrd="0" destOrd="0" parTransId="{AB1B874F-B998-42F3-A756-CB2515403673}" sibTransId="{08DB25D5-06D6-4EE8-997B-2F8A7803831B}"/>
    <dgm:cxn modelId="{3369B401-D0CF-4D8F-BBB1-B5EB0D245233}" srcId="{31DEC59C-6AA6-498F-B028-E9B4ABDAC12C}" destId="{331BE722-2877-42B5-B6A3-C51A8670C94A}" srcOrd="2" destOrd="0" parTransId="{C4AE13DA-C679-45A9-B935-59FFDD0525A0}" sibTransId="{BDE05BF2-7B3A-4E52-9A41-0A3B3DA4DEF0}"/>
    <dgm:cxn modelId="{1698D94E-EF4C-45EA-BE28-AD16F7FD5D69}" type="presOf" srcId="{19CAB28A-5BB4-410F-8928-66A587BD0B89}" destId="{EAB1EF92-4B40-4FB0-999C-B8693FDDB507}" srcOrd="0" destOrd="0" presId="urn:microsoft.com/office/officeart/2005/8/layout/lProcess2"/>
    <dgm:cxn modelId="{3D8D8374-7E7B-468F-B699-D7FD66EE266B}" type="presOf" srcId="{733E3499-41B2-4478-906E-0C1DB9A1EB30}" destId="{5E22D757-5BD1-4E0E-A42E-04550FF5096E}" srcOrd="0" destOrd="0" presId="urn:microsoft.com/office/officeart/2005/8/layout/lProcess2"/>
    <dgm:cxn modelId="{29EF287D-0847-4DC3-9573-DACB90CDCED0}" type="presOf" srcId="{E4B4C5BB-76C5-4C2B-93ED-ADE56B92332D}" destId="{BD877D52-122B-430D-A042-4E374C0CE065}" srcOrd="0" destOrd="0" presId="urn:microsoft.com/office/officeart/2005/8/layout/lProcess2"/>
    <dgm:cxn modelId="{62165339-CAB3-4ABF-99BB-FFFCA51EE31C}" srcId="{B48411DF-BA45-43B0-9DEA-0522FB4049AC}" destId="{04461912-991E-46BC-A932-50C4931E3BA3}" srcOrd="2" destOrd="0" parTransId="{9289BD23-3B28-4A7C-918D-1B3E1C82E4E9}" sibTransId="{E576E4DA-88D5-4D3A-B15E-32BBBE447965}"/>
    <dgm:cxn modelId="{E7D755FC-5B5C-4359-B633-38DFD68A07C7}" type="presOf" srcId="{331BE722-2877-42B5-B6A3-C51A8670C94A}" destId="{FFE0C78B-87D1-4672-BB8E-80A11C498D57}" srcOrd="0" destOrd="0" presId="urn:microsoft.com/office/officeart/2005/8/layout/lProcess2"/>
    <dgm:cxn modelId="{F57E40B8-C74E-4058-AF4E-EA773273641D}" srcId="{331BE722-2877-42B5-B6A3-C51A8670C94A}" destId="{19CAB28A-5BB4-410F-8928-66A587BD0B89}" srcOrd="5" destOrd="0" parTransId="{7212FF1E-F11A-43B2-A285-3DEADB60F0DC}" sibTransId="{65170F3D-FCF7-4AD2-934D-F83EB07305A6}"/>
    <dgm:cxn modelId="{3F061737-4EA2-4A51-A828-4203249CB3CF}" type="presOf" srcId="{9E1A1AD9-7010-4A37-858E-E9D3ED1BAF37}" destId="{06527AE2-616E-463D-8163-6720381FEC7E}" srcOrd="0" destOrd="0" presId="urn:microsoft.com/office/officeart/2005/8/layout/lProcess2"/>
    <dgm:cxn modelId="{6AB117F6-E4FE-4D4E-9EAF-7517302B157A}" srcId="{331BE722-2877-42B5-B6A3-C51A8670C94A}" destId="{41C07791-8668-4B7C-AB6A-BBD4A3AD0770}" srcOrd="0" destOrd="0" parTransId="{3BD766F9-C188-4E9F-9D7E-A779C55AE5E9}" sibTransId="{D0EA8272-B458-4403-8402-850DF44C8F4C}"/>
    <dgm:cxn modelId="{1E511705-9694-4CB5-B3D2-AFDA10535EF2}" srcId="{331BE722-2877-42B5-B6A3-C51A8670C94A}" destId="{9E1A1AD9-7010-4A37-858E-E9D3ED1BAF37}" srcOrd="2" destOrd="0" parTransId="{D0B2E3E4-EAB8-4245-AAF4-4916BA81A3F4}" sibTransId="{342F1F5E-B5AC-4188-8D82-DA25C4C3F368}"/>
    <dgm:cxn modelId="{E48D98B5-66AA-4981-B119-4F28673E8D1C}" type="presOf" srcId="{909B6F90-87DE-4D28-AE73-26769441273E}" destId="{1783DBB2-E53E-4399-9BD3-02DE461C46D7}" srcOrd="0" destOrd="0" presId="urn:microsoft.com/office/officeart/2005/8/layout/lProcess2"/>
    <dgm:cxn modelId="{7B3B28BC-5111-4572-BCD5-291C2BEE671D}" type="presOf" srcId="{31DEC59C-6AA6-498F-B028-E9B4ABDAC12C}" destId="{E7E4867F-6E7E-4190-8F86-E8030446B7C9}" srcOrd="0" destOrd="0" presId="urn:microsoft.com/office/officeart/2005/8/layout/lProcess2"/>
    <dgm:cxn modelId="{630FCADD-B718-4C64-9A43-137B4C333455}" srcId="{A8458ABA-57CA-445F-B14E-3EFFB920D2CC}" destId="{CFF4AE05-77A3-4ED6-9229-A6C37494AB80}" srcOrd="4" destOrd="0" parTransId="{EB6A392B-5D73-48FC-9A7B-12C740E699D2}" sibTransId="{5B904548-3026-4D0A-B7D1-33E7085451AF}"/>
    <dgm:cxn modelId="{66DEF831-515F-4E28-872C-539B2EEC62CC}" type="presOf" srcId="{B1F392B8-67BA-4B97-A062-9D017D92869E}" destId="{80063F21-D9B0-4452-BF8D-CD13F8902A37}" srcOrd="0" destOrd="0" presId="urn:microsoft.com/office/officeart/2005/8/layout/lProcess2"/>
    <dgm:cxn modelId="{FEF4CBE4-0D9E-4AD5-BEAC-4F197326C08F}" srcId="{B48411DF-BA45-43B0-9DEA-0522FB4049AC}" destId="{6BD72BBB-2AE4-40C6-9FE5-803677A7F52F}" srcOrd="6" destOrd="0" parTransId="{FE09AAF5-BF53-4902-8206-61AE6BB9AE7F}" sibTransId="{C622CD11-536D-4497-991A-B1C26EBA6370}"/>
    <dgm:cxn modelId="{B47CD0BD-77D0-4B65-A07B-385482289960}" type="presOf" srcId="{331BE722-2877-42B5-B6A3-C51A8670C94A}" destId="{1ABB5E3F-23DF-4243-83D3-791D74D04CFC}" srcOrd="1" destOrd="0" presId="urn:microsoft.com/office/officeart/2005/8/layout/lProcess2"/>
    <dgm:cxn modelId="{2363AC59-E5F1-4AE5-AEB0-12A348C3CB49}" srcId="{A8458ABA-57CA-445F-B14E-3EFFB920D2CC}" destId="{733E3499-41B2-4478-906E-0C1DB9A1EB30}" srcOrd="5" destOrd="0" parTransId="{6236A4D7-67C0-4771-8B46-00392F60FBDA}" sibTransId="{CB55C961-9B45-444B-945B-92FE29647E17}"/>
    <dgm:cxn modelId="{87947ECA-0256-4932-9267-68CB9C2EF11F}" type="presOf" srcId="{B8950186-04C4-4542-967F-177E47463287}" destId="{6C0A8492-BE78-43B7-9137-B051BFE82708}" srcOrd="0" destOrd="0" presId="urn:microsoft.com/office/officeart/2005/8/layout/lProcess2"/>
    <dgm:cxn modelId="{C9DA4784-0350-470D-8748-98FE88EC1F3A}" srcId="{331BE722-2877-42B5-B6A3-C51A8670C94A}" destId="{B8950186-04C4-4542-967F-177E47463287}" srcOrd="1" destOrd="0" parTransId="{27A7D1AC-DCB1-4F75-BD74-95274DB094E0}" sibTransId="{A8906E82-2540-456C-A138-6B10F3D4A7F4}"/>
    <dgm:cxn modelId="{F0123D2D-49E7-4529-868A-F85FB8265C00}" srcId="{31DEC59C-6AA6-498F-B028-E9B4ABDAC12C}" destId="{A8458ABA-57CA-445F-B14E-3EFFB920D2CC}" srcOrd="1" destOrd="0" parTransId="{F30A5C0D-9E09-4449-9631-1D49EF5E1287}" sibTransId="{F0FC4591-D8B8-42AD-AA2D-2F02586E199B}"/>
    <dgm:cxn modelId="{CCAC18DC-92F6-4BB8-B461-D8C96A1F2D1E}" type="presOf" srcId="{6BD72BBB-2AE4-40C6-9FE5-803677A7F52F}" destId="{4EDC5A7B-2CF2-4EAB-AC19-1926CF6A884C}" srcOrd="0" destOrd="0" presId="urn:microsoft.com/office/officeart/2005/8/layout/lProcess2"/>
    <dgm:cxn modelId="{A23D64EA-1BE5-49B4-B750-49725E055DE9}" type="presOf" srcId="{17A8F101-2E89-40AB-BB3C-C53873172DD5}" destId="{C50B1168-47FE-4672-B1C3-E68AC3881AB8}" srcOrd="0" destOrd="0" presId="urn:microsoft.com/office/officeart/2005/8/layout/lProcess2"/>
    <dgm:cxn modelId="{0F0A5305-6AFF-49EF-A80B-0413DB588A21}" type="presOf" srcId="{41C07791-8668-4B7C-AB6A-BBD4A3AD0770}" destId="{68387033-6B85-4A6F-A279-572EEC009B41}" srcOrd="0" destOrd="0" presId="urn:microsoft.com/office/officeart/2005/8/layout/lProcess2"/>
    <dgm:cxn modelId="{53F91DCC-ACA4-49A5-AB89-468BDBA0BAE3}" srcId="{B48411DF-BA45-43B0-9DEA-0522FB4049AC}" destId="{17A8F101-2E89-40AB-BB3C-C53873172DD5}" srcOrd="5" destOrd="0" parTransId="{F999F406-BF98-4BD8-A58C-D77C207DBFBA}" sibTransId="{F5BD7680-B45E-4245-9B77-E635C32E7F95}"/>
    <dgm:cxn modelId="{718BA488-B2E5-4A9D-8941-A48554DF37F2}" type="presOf" srcId="{49F5BEFF-E1A2-4DA9-9C47-026DF3663B60}" destId="{D44224B6-3F60-42A7-B41E-0E4ED5141991}" srcOrd="0" destOrd="0" presId="urn:microsoft.com/office/officeart/2005/8/layout/lProcess2"/>
    <dgm:cxn modelId="{478B0C25-3B42-4DEE-BFAE-1BC056CCA405}" type="presOf" srcId="{7160455A-118D-4195-980E-A3EA594A118A}" destId="{72433973-E48A-4FCD-85D7-606DF22CA8FA}" srcOrd="0" destOrd="0" presId="urn:microsoft.com/office/officeart/2005/8/layout/lProcess2"/>
    <dgm:cxn modelId="{98E3A49C-AC3A-4762-B760-8CB2D1519EC5}" type="presOf" srcId="{04461912-991E-46BC-A932-50C4931E3BA3}" destId="{C708A801-3638-47AD-BB9E-EAAAE18CAAF0}" srcOrd="0" destOrd="0" presId="urn:microsoft.com/office/officeart/2005/8/layout/lProcess2"/>
    <dgm:cxn modelId="{1B340E4E-61FB-4236-A784-3A6CF9EE343D}" srcId="{A8458ABA-57CA-445F-B14E-3EFFB920D2CC}" destId="{D4F764BF-7FA0-48C7-8F8C-CCD304A2E4F3}" srcOrd="2" destOrd="0" parTransId="{1D5F7D35-53F2-4918-A8B8-06C825F1331C}" sibTransId="{00B7AB88-8581-43A1-A236-24A80515F3C0}"/>
    <dgm:cxn modelId="{2257B701-9611-4686-8321-D8FACB5C4E76}" srcId="{331BE722-2877-42B5-B6A3-C51A8670C94A}" destId="{510A94E4-AD49-40FF-81E7-DBD0E385FFF0}" srcOrd="4" destOrd="0" parTransId="{C1FE054B-162A-4563-81C5-1E6404245C6C}" sibTransId="{1B8D1DDC-19EE-4D1E-83A8-0C4D5F7A7348}"/>
    <dgm:cxn modelId="{34B3AF26-FB83-4901-8588-F76114F0E3AB}" type="presOf" srcId="{B48411DF-BA45-43B0-9DEA-0522FB4049AC}" destId="{1AF9BB61-04E1-4DCC-97AB-C0AC4854B645}" srcOrd="1" destOrd="0" presId="urn:microsoft.com/office/officeart/2005/8/layout/lProcess2"/>
    <dgm:cxn modelId="{8E827FBA-2807-431C-A9D0-330C708CBB6E}" srcId="{A8458ABA-57CA-445F-B14E-3EFFB920D2CC}" destId="{DD199BCB-55B2-4BD8-93F6-3D56F701295A}" srcOrd="3" destOrd="0" parTransId="{E8B46EBC-B184-48F5-9B7A-3548546E0C39}" sibTransId="{9ABFEB54-AAF5-4F7C-8299-53793001D43D}"/>
    <dgm:cxn modelId="{459334E8-0F82-44B9-B104-1453610FFAE3}" type="presOf" srcId="{3D9D35CE-C6FE-4AF1-9F97-FFA24F9433EC}" destId="{371E2DAE-77D4-4E54-A2BE-B159229C90CB}" srcOrd="0" destOrd="0" presId="urn:microsoft.com/office/officeart/2005/8/layout/lProcess2"/>
    <dgm:cxn modelId="{37FACA43-A3CB-441A-B734-687D3BD2AB4B}" type="presOf" srcId="{DD199BCB-55B2-4BD8-93F6-3D56F701295A}" destId="{CCE7794E-8B60-4C97-A636-FEF39FC0F628}" srcOrd="0" destOrd="0" presId="urn:microsoft.com/office/officeart/2005/8/layout/lProcess2"/>
    <dgm:cxn modelId="{4A148B0C-90C5-4B28-8F84-EA71476D6C32}" type="presOf" srcId="{CFF4AE05-77A3-4ED6-9229-A6C37494AB80}" destId="{1D16EC5E-A3C4-43F0-80C6-F057BFEC56C1}" srcOrd="0" destOrd="0" presId="urn:microsoft.com/office/officeart/2005/8/layout/lProcess2"/>
    <dgm:cxn modelId="{3C77C10F-97B3-408C-940F-654F300FEDD6}" srcId="{331BE722-2877-42B5-B6A3-C51A8670C94A}" destId="{B1F392B8-67BA-4B97-A062-9D017D92869E}" srcOrd="3" destOrd="0" parTransId="{1502CDCD-53BC-429F-AF80-8946603CD3CB}" sibTransId="{6D391FC8-BCD4-4DF2-9D03-91AB5218AA24}"/>
    <dgm:cxn modelId="{F9D311FA-0227-4BEF-A4D5-919EE3B31ACA}" srcId="{A8458ABA-57CA-445F-B14E-3EFFB920D2CC}" destId="{2350A6F0-C753-4F3F-AB08-246326F2193F}" srcOrd="1" destOrd="0" parTransId="{F44E1C12-7D29-4A7C-84DC-66B6D87D565F}" sibTransId="{BC171DDF-3144-4EBE-9B4C-6B9ADEA6FAA8}"/>
    <dgm:cxn modelId="{2D2E7929-3D06-4C64-BF82-97B1DBFBC9DD}" type="presOf" srcId="{2350A6F0-C753-4F3F-AB08-246326F2193F}" destId="{2C99BF0E-4250-4CB2-90EA-7BD01869EE54}" srcOrd="0" destOrd="0" presId="urn:microsoft.com/office/officeart/2005/8/layout/lProcess2"/>
    <dgm:cxn modelId="{47F37AD4-681F-4D6B-8612-298958172199}" type="presOf" srcId="{510A94E4-AD49-40FF-81E7-DBD0E385FFF0}" destId="{220E91DC-6959-40F3-9E3B-FE4F8D33AD76}" srcOrd="0" destOrd="0" presId="urn:microsoft.com/office/officeart/2005/8/layout/lProcess2"/>
    <dgm:cxn modelId="{0BA34C80-1F26-4FA1-939B-9C868CC786B3}" type="presOf" srcId="{D4F764BF-7FA0-48C7-8F8C-CCD304A2E4F3}" destId="{14728D86-67C1-49F5-9F12-5B6DE7F67942}" srcOrd="0" destOrd="0" presId="urn:microsoft.com/office/officeart/2005/8/layout/lProcess2"/>
    <dgm:cxn modelId="{331D46C7-8F91-4DAB-A0A4-24138E5C1208}" srcId="{31DEC59C-6AA6-498F-B028-E9B4ABDAC12C}" destId="{B48411DF-BA45-43B0-9DEA-0522FB4049AC}" srcOrd="0" destOrd="0" parTransId="{744CCE37-2300-4DD5-95F8-0097A5F5A294}" sibTransId="{E5836D3D-053A-4D9D-9EA7-577264147E42}"/>
    <dgm:cxn modelId="{41ABD839-8712-48E1-8947-7270959F85C8}" srcId="{B48411DF-BA45-43B0-9DEA-0522FB4049AC}" destId="{3D9D35CE-C6FE-4AF1-9F97-FFA24F9433EC}" srcOrd="3" destOrd="0" parTransId="{9852EC67-0B57-4FD7-A4A8-3B2394122BEF}" sibTransId="{18927280-0E4E-4410-9051-F7F630738AF9}"/>
    <dgm:cxn modelId="{544641D8-FED6-422E-BC59-0A4E543D74C4}" type="presOf" srcId="{B48411DF-BA45-43B0-9DEA-0522FB4049AC}" destId="{805AA94F-B6E3-4E30-A9C9-329C55C27476}" srcOrd="0" destOrd="0" presId="urn:microsoft.com/office/officeart/2005/8/layout/lProcess2"/>
    <dgm:cxn modelId="{2D69A382-1C50-4F84-95AC-AE1BEA62E035}" srcId="{B48411DF-BA45-43B0-9DEA-0522FB4049AC}" destId="{49F5BEFF-E1A2-4DA9-9C47-026DF3663B60}" srcOrd="4" destOrd="0" parTransId="{A89BAA7E-547C-4EF4-A29B-DFF620B0E3C5}" sibTransId="{34729238-78B0-45F1-923D-1C3FD44B006A}"/>
    <dgm:cxn modelId="{0F293D99-8C11-45B6-AC16-3F4A5C698EC3}" type="presParOf" srcId="{E7E4867F-6E7E-4190-8F86-E8030446B7C9}" destId="{72EE0465-AB13-46ED-A643-6F5381BD7F1B}" srcOrd="0" destOrd="0" presId="urn:microsoft.com/office/officeart/2005/8/layout/lProcess2"/>
    <dgm:cxn modelId="{2908B6B4-60D3-49DE-BFF4-4C0C9253F038}" type="presParOf" srcId="{72EE0465-AB13-46ED-A643-6F5381BD7F1B}" destId="{805AA94F-B6E3-4E30-A9C9-329C55C27476}" srcOrd="0" destOrd="0" presId="urn:microsoft.com/office/officeart/2005/8/layout/lProcess2"/>
    <dgm:cxn modelId="{A06DF3DC-BAB0-4403-9A65-EE214AFF5A8A}" type="presParOf" srcId="{72EE0465-AB13-46ED-A643-6F5381BD7F1B}" destId="{1AF9BB61-04E1-4DCC-97AB-C0AC4854B645}" srcOrd="1" destOrd="0" presId="urn:microsoft.com/office/officeart/2005/8/layout/lProcess2"/>
    <dgm:cxn modelId="{F02D76EF-69D0-4851-971E-C2096B096C23}" type="presParOf" srcId="{72EE0465-AB13-46ED-A643-6F5381BD7F1B}" destId="{98C3251F-8E1A-44A5-96E5-21E34679C93E}" srcOrd="2" destOrd="0" presId="urn:microsoft.com/office/officeart/2005/8/layout/lProcess2"/>
    <dgm:cxn modelId="{039545C5-9165-4675-A493-0B9742E23140}" type="presParOf" srcId="{98C3251F-8E1A-44A5-96E5-21E34679C93E}" destId="{6B07FB53-BD33-4EB7-9CA1-CB425830A727}" srcOrd="0" destOrd="0" presId="urn:microsoft.com/office/officeart/2005/8/layout/lProcess2"/>
    <dgm:cxn modelId="{EE544736-3FD0-4CDD-BC3F-81B41047CF6E}" type="presParOf" srcId="{6B07FB53-BD33-4EB7-9CA1-CB425830A727}" destId="{C119EEDD-CAD6-4159-8B8D-C94C9FDA92BE}" srcOrd="0" destOrd="0" presId="urn:microsoft.com/office/officeart/2005/8/layout/lProcess2"/>
    <dgm:cxn modelId="{0C66FCBE-61EA-49C0-B467-AA122ACA98F2}" type="presParOf" srcId="{6B07FB53-BD33-4EB7-9CA1-CB425830A727}" destId="{32BC5197-04E3-4786-AF35-DE7AC06F00E9}" srcOrd="1" destOrd="0" presId="urn:microsoft.com/office/officeart/2005/8/layout/lProcess2"/>
    <dgm:cxn modelId="{A009FC27-660F-4009-8E75-DB3FD1CD9CC2}" type="presParOf" srcId="{6B07FB53-BD33-4EB7-9CA1-CB425830A727}" destId="{D9697E2B-12FE-4644-956E-A4F2E6D053A4}" srcOrd="2" destOrd="0" presId="urn:microsoft.com/office/officeart/2005/8/layout/lProcess2"/>
    <dgm:cxn modelId="{35F4AD26-953B-428F-9AB2-5F8CF6699CD9}" type="presParOf" srcId="{6B07FB53-BD33-4EB7-9CA1-CB425830A727}" destId="{917F1F1C-062C-4FB8-BAE0-0B2C3293DE00}" srcOrd="3" destOrd="0" presId="urn:microsoft.com/office/officeart/2005/8/layout/lProcess2"/>
    <dgm:cxn modelId="{043D8D67-BF3A-4F7B-BA0E-4DD8941FFD78}" type="presParOf" srcId="{6B07FB53-BD33-4EB7-9CA1-CB425830A727}" destId="{C708A801-3638-47AD-BB9E-EAAAE18CAAF0}" srcOrd="4" destOrd="0" presId="urn:microsoft.com/office/officeart/2005/8/layout/lProcess2"/>
    <dgm:cxn modelId="{C63D8739-5D4C-4411-A2C1-19930B40C825}" type="presParOf" srcId="{6B07FB53-BD33-4EB7-9CA1-CB425830A727}" destId="{0162BC9E-C38C-425D-A922-8FBBA73E7489}" srcOrd="5" destOrd="0" presId="urn:microsoft.com/office/officeart/2005/8/layout/lProcess2"/>
    <dgm:cxn modelId="{DF0C995E-7B78-45F1-829A-CB4ED74915C2}" type="presParOf" srcId="{6B07FB53-BD33-4EB7-9CA1-CB425830A727}" destId="{371E2DAE-77D4-4E54-A2BE-B159229C90CB}" srcOrd="6" destOrd="0" presId="urn:microsoft.com/office/officeart/2005/8/layout/lProcess2"/>
    <dgm:cxn modelId="{5E37C1B0-FC59-4D89-BA4A-4724FC4AEBE5}" type="presParOf" srcId="{6B07FB53-BD33-4EB7-9CA1-CB425830A727}" destId="{5EBF34A6-A70B-4A72-AAEA-810A825A2E96}" srcOrd="7" destOrd="0" presId="urn:microsoft.com/office/officeart/2005/8/layout/lProcess2"/>
    <dgm:cxn modelId="{5C71F840-4A24-4E72-B9AB-83D810124040}" type="presParOf" srcId="{6B07FB53-BD33-4EB7-9CA1-CB425830A727}" destId="{D44224B6-3F60-42A7-B41E-0E4ED5141991}" srcOrd="8" destOrd="0" presId="urn:microsoft.com/office/officeart/2005/8/layout/lProcess2"/>
    <dgm:cxn modelId="{83D0C4B3-281E-4B44-B1B9-F7804AE086E7}" type="presParOf" srcId="{6B07FB53-BD33-4EB7-9CA1-CB425830A727}" destId="{D3834B9C-0046-4AB9-A2EB-C9976C7301CD}" srcOrd="9" destOrd="0" presId="urn:microsoft.com/office/officeart/2005/8/layout/lProcess2"/>
    <dgm:cxn modelId="{190B6D3B-C862-452D-BA1E-AA36819C7A4A}" type="presParOf" srcId="{6B07FB53-BD33-4EB7-9CA1-CB425830A727}" destId="{C50B1168-47FE-4672-B1C3-E68AC3881AB8}" srcOrd="10" destOrd="0" presId="urn:microsoft.com/office/officeart/2005/8/layout/lProcess2"/>
    <dgm:cxn modelId="{E582B8EA-2C83-4281-B07A-9617C8E77090}" type="presParOf" srcId="{6B07FB53-BD33-4EB7-9CA1-CB425830A727}" destId="{9569D225-3E17-40BF-BDCC-47235C21853F}" srcOrd="11" destOrd="0" presId="urn:microsoft.com/office/officeart/2005/8/layout/lProcess2"/>
    <dgm:cxn modelId="{A45E56FB-2866-439D-9975-E34733D8625D}" type="presParOf" srcId="{6B07FB53-BD33-4EB7-9CA1-CB425830A727}" destId="{4EDC5A7B-2CF2-4EAB-AC19-1926CF6A884C}" srcOrd="12" destOrd="0" presId="urn:microsoft.com/office/officeart/2005/8/layout/lProcess2"/>
    <dgm:cxn modelId="{F568DA53-42BA-41F3-8B40-6276D43E327A}" type="presParOf" srcId="{E7E4867F-6E7E-4190-8F86-E8030446B7C9}" destId="{E7F4E22B-F120-4864-9389-231A6962B7FA}" srcOrd="1" destOrd="0" presId="urn:microsoft.com/office/officeart/2005/8/layout/lProcess2"/>
    <dgm:cxn modelId="{396E1B46-02B5-4F7A-A888-7D582F8C4935}" type="presParOf" srcId="{E7E4867F-6E7E-4190-8F86-E8030446B7C9}" destId="{F8FFFDE1-0AB0-4611-9305-56A13C4E5FA7}" srcOrd="2" destOrd="0" presId="urn:microsoft.com/office/officeart/2005/8/layout/lProcess2"/>
    <dgm:cxn modelId="{7B6782AA-24FF-40C1-A0DA-618E53070339}" type="presParOf" srcId="{F8FFFDE1-0AB0-4611-9305-56A13C4E5FA7}" destId="{7387CBAC-CD3F-43E4-8C59-2DBFD303BE7E}" srcOrd="0" destOrd="0" presId="urn:microsoft.com/office/officeart/2005/8/layout/lProcess2"/>
    <dgm:cxn modelId="{05F2B981-F307-4AC0-A7FB-3C62FA2CCA30}" type="presParOf" srcId="{F8FFFDE1-0AB0-4611-9305-56A13C4E5FA7}" destId="{AFF865C5-94A9-4608-A1EB-491876E6F3BD}" srcOrd="1" destOrd="0" presId="urn:microsoft.com/office/officeart/2005/8/layout/lProcess2"/>
    <dgm:cxn modelId="{BC02F5CB-6CFA-4CD8-AE04-3292B7C30B2C}" type="presParOf" srcId="{F8FFFDE1-0AB0-4611-9305-56A13C4E5FA7}" destId="{8668A99C-BB0B-4DA4-8C56-8457E71ABBB3}" srcOrd="2" destOrd="0" presId="urn:microsoft.com/office/officeart/2005/8/layout/lProcess2"/>
    <dgm:cxn modelId="{B9A92CFE-E1F1-4B47-9977-A72106CAF494}" type="presParOf" srcId="{8668A99C-BB0B-4DA4-8C56-8457E71ABBB3}" destId="{C6557D30-4564-4407-B01F-3C67DDB967A6}" srcOrd="0" destOrd="0" presId="urn:microsoft.com/office/officeart/2005/8/layout/lProcess2"/>
    <dgm:cxn modelId="{2A77F8E0-6CCB-4EE5-B6F2-98BAD04037FC}" type="presParOf" srcId="{C6557D30-4564-4407-B01F-3C67DDB967A6}" destId="{BD877D52-122B-430D-A042-4E374C0CE065}" srcOrd="0" destOrd="0" presId="urn:microsoft.com/office/officeart/2005/8/layout/lProcess2"/>
    <dgm:cxn modelId="{9489BBC9-4F1A-4117-9B90-3E03129363B2}" type="presParOf" srcId="{C6557D30-4564-4407-B01F-3C67DDB967A6}" destId="{850A8FF9-D16B-430B-BEDA-50C9F3419A46}" srcOrd="1" destOrd="0" presId="urn:microsoft.com/office/officeart/2005/8/layout/lProcess2"/>
    <dgm:cxn modelId="{07A72EFD-7717-4EF1-BF8E-0E7B227243E9}" type="presParOf" srcId="{C6557D30-4564-4407-B01F-3C67DDB967A6}" destId="{2C99BF0E-4250-4CB2-90EA-7BD01869EE54}" srcOrd="2" destOrd="0" presId="urn:microsoft.com/office/officeart/2005/8/layout/lProcess2"/>
    <dgm:cxn modelId="{E651959C-9DA0-4D4B-9A30-464610EDA700}" type="presParOf" srcId="{C6557D30-4564-4407-B01F-3C67DDB967A6}" destId="{B19AF82C-0087-4DF9-9A3B-ED38DF18264F}" srcOrd="3" destOrd="0" presId="urn:microsoft.com/office/officeart/2005/8/layout/lProcess2"/>
    <dgm:cxn modelId="{76D2BA8A-EB01-4226-A0B9-23A974E2A30F}" type="presParOf" srcId="{C6557D30-4564-4407-B01F-3C67DDB967A6}" destId="{14728D86-67C1-49F5-9F12-5B6DE7F67942}" srcOrd="4" destOrd="0" presId="urn:microsoft.com/office/officeart/2005/8/layout/lProcess2"/>
    <dgm:cxn modelId="{F9B0CDE9-98BB-4A12-84E4-4FE612F1A476}" type="presParOf" srcId="{C6557D30-4564-4407-B01F-3C67DDB967A6}" destId="{C90F73DD-1A6A-4923-B815-24FF842A6784}" srcOrd="5" destOrd="0" presId="urn:microsoft.com/office/officeart/2005/8/layout/lProcess2"/>
    <dgm:cxn modelId="{E213DEDA-F419-46F9-8A65-C33E022FEB10}" type="presParOf" srcId="{C6557D30-4564-4407-B01F-3C67DDB967A6}" destId="{CCE7794E-8B60-4C97-A636-FEF39FC0F628}" srcOrd="6" destOrd="0" presId="urn:microsoft.com/office/officeart/2005/8/layout/lProcess2"/>
    <dgm:cxn modelId="{382EF366-5F7A-459F-B7B5-2F70C8EE54E8}" type="presParOf" srcId="{C6557D30-4564-4407-B01F-3C67DDB967A6}" destId="{63CEC8A4-2B2A-429F-97CA-C97A95AF93F5}" srcOrd="7" destOrd="0" presId="urn:microsoft.com/office/officeart/2005/8/layout/lProcess2"/>
    <dgm:cxn modelId="{EA0B78B7-D93A-4289-85C1-2F1E67FB79AC}" type="presParOf" srcId="{C6557D30-4564-4407-B01F-3C67DDB967A6}" destId="{1D16EC5E-A3C4-43F0-80C6-F057BFEC56C1}" srcOrd="8" destOrd="0" presId="urn:microsoft.com/office/officeart/2005/8/layout/lProcess2"/>
    <dgm:cxn modelId="{0B495E09-01D2-4405-A7AF-84D66011EC07}" type="presParOf" srcId="{C6557D30-4564-4407-B01F-3C67DDB967A6}" destId="{92D28218-BDEE-4D7F-BFCC-788DDF5EDAF5}" srcOrd="9" destOrd="0" presId="urn:microsoft.com/office/officeart/2005/8/layout/lProcess2"/>
    <dgm:cxn modelId="{73E7B88C-D3B2-460E-BBCF-604CBE354955}" type="presParOf" srcId="{C6557D30-4564-4407-B01F-3C67DDB967A6}" destId="{5E22D757-5BD1-4E0E-A42E-04550FF5096E}" srcOrd="10" destOrd="0" presId="urn:microsoft.com/office/officeart/2005/8/layout/lProcess2"/>
    <dgm:cxn modelId="{34E0C5EC-F88A-4819-B95D-83D02B1504C7}" type="presParOf" srcId="{C6557D30-4564-4407-B01F-3C67DDB967A6}" destId="{ABD3BF3D-6160-47C3-A58B-5E6A7C3FFFA9}" srcOrd="11" destOrd="0" presId="urn:microsoft.com/office/officeart/2005/8/layout/lProcess2"/>
    <dgm:cxn modelId="{367908E5-0142-4EBE-8AF8-9197E2FCD7FB}" type="presParOf" srcId="{C6557D30-4564-4407-B01F-3C67DDB967A6}" destId="{1783DBB2-E53E-4399-9BD3-02DE461C46D7}" srcOrd="12" destOrd="0" presId="urn:microsoft.com/office/officeart/2005/8/layout/lProcess2"/>
    <dgm:cxn modelId="{0127BADB-3CF7-400A-870E-F9EA1F87CF42}" type="presParOf" srcId="{C6557D30-4564-4407-B01F-3C67DDB967A6}" destId="{839A24B1-B5E6-4A27-ACA8-9ED8AB80E41A}" srcOrd="13" destOrd="0" presId="urn:microsoft.com/office/officeart/2005/8/layout/lProcess2"/>
    <dgm:cxn modelId="{B5A20234-9A10-4F14-919C-2A5E7BA2AC3D}" type="presParOf" srcId="{C6557D30-4564-4407-B01F-3C67DDB967A6}" destId="{72433973-E48A-4FCD-85D7-606DF22CA8FA}" srcOrd="14" destOrd="0" presId="urn:microsoft.com/office/officeart/2005/8/layout/lProcess2"/>
    <dgm:cxn modelId="{85B30B31-6FEE-4C99-9585-EFC2857175F7}" type="presParOf" srcId="{E7E4867F-6E7E-4190-8F86-E8030446B7C9}" destId="{1984D574-86C6-4C7F-9549-9DE442AB356B}" srcOrd="3" destOrd="0" presId="urn:microsoft.com/office/officeart/2005/8/layout/lProcess2"/>
    <dgm:cxn modelId="{E5711F90-ED12-4125-921A-AA0F2EE50CB3}" type="presParOf" srcId="{E7E4867F-6E7E-4190-8F86-E8030446B7C9}" destId="{A3CEE01F-CEB0-4C33-B6F5-030A698E2C51}" srcOrd="4" destOrd="0" presId="urn:microsoft.com/office/officeart/2005/8/layout/lProcess2"/>
    <dgm:cxn modelId="{E5BCF187-3C0D-4880-927C-EB1619FBD5AE}" type="presParOf" srcId="{A3CEE01F-CEB0-4C33-B6F5-030A698E2C51}" destId="{FFE0C78B-87D1-4672-BB8E-80A11C498D57}" srcOrd="0" destOrd="0" presId="urn:microsoft.com/office/officeart/2005/8/layout/lProcess2"/>
    <dgm:cxn modelId="{C5D01308-AA75-4DB7-BFCC-F38EF469D4D5}" type="presParOf" srcId="{A3CEE01F-CEB0-4C33-B6F5-030A698E2C51}" destId="{1ABB5E3F-23DF-4243-83D3-791D74D04CFC}" srcOrd="1" destOrd="0" presId="urn:microsoft.com/office/officeart/2005/8/layout/lProcess2"/>
    <dgm:cxn modelId="{203DBB4B-6935-47A3-B00E-40F3119666AC}" type="presParOf" srcId="{A3CEE01F-CEB0-4C33-B6F5-030A698E2C51}" destId="{F2D70C1B-4E2F-49ED-AADA-3EC753C6ED23}" srcOrd="2" destOrd="0" presId="urn:microsoft.com/office/officeart/2005/8/layout/lProcess2"/>
    <dgm:cxn modelId="{AF1F9077-F82D-43E1-A7A9-BDB7ACD31F9A}" type="presParOf" srcId="{F2D70C1B-4E2F-49ED-AADA-3EC753C6ED23}" destId="{EEA0A31A-3778-4F58-90D4-D2E6EFCC5124}" srcOrd="0" destOrd="0" presId="urn:microsoft.com/office/officeart/2005/8/layout/lProcess2"/>
    <dgm:cxn modelId="{D6DC15BF-06DE-4F49-A966-C33F23E9C2B4}" type="presParOf" srcId="{EEA0A31A-3778-4F58-90D4-D2E6EFCC5124}" destId="{68387033-6B85-4A6F-A279-572EEC009B41}" srcOrd="0" destOrd="0" presId="urn:microsoft.com/office/officeart/2005/8/layout/lProcess2"/>
    <dgm:cxn modelId="{2936EA0E-9511-406A-8A30-6B0D8150D80E}" type="presParOf" srcId="{EEA0A31A-3778-4F58-90D4-D2E6EFCC5124}" destId="{62E19E32-C14B-4342-AC7F-8C73C7969725}" srcOrd="1" destOrd="0" presId="urn:microsoft.com/office/officeart/2005/8/layout/lProcess2"/>
    <dgm:cxn modelId="{B7FBFE13-92D0-4252-87D5-D55ACE090393}" type="presParOf" srcId="{EEA0A31A-3778-4F58-90D4-D2E6EFCC5124}" destId="{6C0A8492-BE78-43B7-9137-B051BFE82708}" srcOrd="2" destOrd="0" presId="urn:microsoft.com/office/officeart/2005/8/layout/lProcess2"/>
    <dgm:cxn modelId="{0435F0F4-610F-4597-AB62-29B69B75D2F5}" type="presParOf" srcId="{EEA0A31A-3778-4F58-90D4-D2E6EFCC5124}" destId="{1249CFEA-BC08-468C-9B77-87891503E973}" srcOrd="3" destOrd="0" presId="urn:microsoft.com/office/officeart/2005/8/layout/lProcess2"/>
    <dgm:cxn modelId="{CDAE2E1A-0DEF-4414-B13F-DD1F48DAB97D}" type="presParOf" srcId="{EEA0A31A-3778-4F58-90D4-D2E6EFCC5124}" destId="{06527AE2-616E-463D-8163-6720381FEC7E}" srcOrd="4" destOrd="0" presId="urn:microsoft.com/office/officeart/2005/8/layout/lProcess2"/>
    <dgm:cxn modelId="{CFB8EFC1-C1BF-4718-8F1F-7D3024F1F0EB}" type="presParOf" srcId="{EEA0A31A-3778-4F58-90D4-D2E6EFCC5124}" destId="{6B6028D3-F67E-4C5E-B00F-1DAB75C80726}" srcOrd="5" destOrd="0" presId="urn:microsoft.com/office/officeart/2005/8/layout/lProcess2"/>
    <dgm:cxn modelId="{A73AE63E-E2E4-449F-982B-680B7AE3CFC7}" type="presParOf" srcId="{EEA0A31A-3778-4F58-90D4-D2E6EFCC5124}" destId="{80063F21-D9B0-4452-BF8D-CD13F8902A37}" srcOrd="6" destOrd="0" presId="urn:microsoft.com/office/officeart/2005/8/layout/lProcess2"/>
    <dgm:cxn modelId="{4EA0BAA9-9CCB-440D-A711-903CF3389EB7}" type="presParOf" srcId="{EEA0A31A-3778-4F58-90D4-D2E6EFCC5124}" destId="{B2379BA1-75A8-4447-9CDB-EBE0ED2A9142}" srcOrd="7" destOrd="0" presId="urn:microsoft.com/office/officeart/2005/8/layout/lProcess2"/>
    <dgm:cxn modelId="{F21DCF6F-4E01-484E-8E0E-A73E34489EA0}" type="presParOf" srcId="{EEA0A31A-3778-4F58-90D4-D2E6EFCC5124}" destId="{220E91DC-6959-40F3-9E3B-FE4F8D33AD76}" srcOrd="8" destOrd="0" presId="urn:microsoft.com/office/officeart/2005/8/layout/lProcess2"/>
    <dgm:cxn modelId="{B0770150-8459-4912-B267-47B3183C5AB9}" type="presParOf" srcId="{EEA0A31A-3778-4F58-90D4-D2E6EFCC5124}" destId="{40ACC438-0854-4AD7-8880-E06B67E73F67}" srcOrd="9" destOrd="0" presId="urn:microsoft.com/office/officeart/2005/8/layout/lProcess2"/>
    <dgm:cxn modelId="{2C927AF2-4C13-4367-A4B6-D39719B9CCB6}" type="presParOf" srcId="{EEA0A31A-3778-4F58-90D4-D2E6EFCC5124}" destId="{EAB1EF92-4B40-4FB0-999C-B8693FDDB507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DEC59C-6AA6-498F-B028-E9B4ABDAC12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48411DF-BA45-43B0-9DEA-0522FB4049AC}">
      <dgm:prSet phldrT="[Szöveg]"/>
      <dgm:spPr/>
      <dgm:t>
        <a:bodyPr/>
        <a:lstStyle/>
        <a:p>
          <a:r>
            <a:rPr lang="hu-HU" dirty="0" smtClean="0"/>
            <a:t>Project </a:t>
          </a:r>
          <a:r>
            <a:rPr lang="hu-HU" dirty="0" err="1" smtClean="0"/>
            <a:t>manag</a:t>
          </a:r>
          <a:r>
            <a:rPr lang="hu-HU" dirty="0" smtClean="0"/>
            <a:t>.</a:t>
          </a:r>
          <a:endParaRPr lang="en-GB" dirty="0"/>
        </a:p>
      </dgm:t>
    </dgm:pt>
    <dgm:pt modelId="{744CCE37-2300-4DD5-95F8-0097A5F5A294}" type="parTrans" cxnId="{331D46C7-8F91-4DAB-A0A4-24138E5C1208}">
      <dgm:prSet/>
      <dgm:spPr/>
      <dgm:t>
        <a:bodyPr/>
        <a:lstStyle/>
        <a:p>
          <a:endParaRPr lang="en-GB"/>
        </a:p>
      </dgm:t>
    </dgm:pt>
    <dgm:pt modelId="{E5836D3D-053A-4D9D-9EA7-577264147E42}" type="sibTrans" cxnId="{331D46C7-8F91-4DAB-A0A4-24138E5C1208}">
      <dgm:prSet/>
      <dgm:spPr/>
      <dgm:t>
        <a:bodyPr/>
        <a:lstStyle/>
        <a:p>
          <a:endParaRPr lang="en-GB"/>
        </a:p>
      </dgm:t>
    </dgm:pt>
    <dgm:pt modelId="{B39ED735-7F31-4618-BC8A-0782788B22D5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Introduction</a:t>
          </a:r>
          <a:endParaRPr lang="en-GB" sz="1600" dirty="0"/>
        </a:p>
      </dgm:t>
    </dgm:pt>
    <dgm:pt modelId="{AB1B874F-B998-42F3-A756-CB2515403673}" type="parTrans" cxnId="{198CE8FA-D6D8-47E3-A8A0-7EBE01C2A7AF}">
      <dgm:prSet/>
      <dgm:spPr/>
      <dgm:t>
        <a:bodyPr/>
        <a:lstStyle/>
        <a:p>
          <a:endParaRPr lang="en-GB"/>
        </a:p>
      </dgm:t>
    </dgm:pt>
    <dgm:pt modelId="{08DB25D5-06D6-4EE8-997B-2F8A7803831B}" type="sibTrans" cxnId="{198CE8FA-D6D8-47E3-A8A0-7EBE01C2A7AF}">
      <dgm:prSet/>
      <dgm:spPr/>
      <dgm:t>
        <a:bodyPr/>
        <a:lstStyle/>
        <a:p>
          <a:endParaRPr lang="en-GB"/>
        </a:p>
      </dgm:t>
    </dgm:pt>
    <dgm:pt modelId="{A8458ABA-57CA-445F-B14E-3EFFB920D2CC}">
      <dgm:prSet phldrT="[Szöveg]"/>
      <dgm:spPr/>
      <dgm:t>
        <a:bodyPr/>
        <a:lstStyle/>
        <a:p>
          <a:r>
            <a:rPr lang="hu-HU" dirty="0" smtClean="0"/>
            <a:t>Digital </a:t>
          </a:r>
          <a:r>
            <a:rPr lang="hu-HU" dirty="0" err="1" smtClean="0"/>
            <a:t>storytelling</a:t>
          </a:r>
          <a:endParaRPr lang="en-GB" dirty="0"/>
        </a:p>
      </dgm:t>
    </dgm:pt>
    <dgm:pt modelId="{F30A5C0D-9E09-4449-9631-1D49EF5E1287}" type="parTrans" cxnId="{F0123D2D-49E7-4529-868A-F85FB8265C00}">
      <dgm:prSet/>
      <dgm:spPr/>
      <dgm:t>
        <a:bodyPr/>
        <a:lstStyle/>
        <a:p>
          <a:endParaRPr lang="en-GB"/>
        </a:p>
      </dgm:t>
    </dgm:pt>
    <dgm:pt modelId="{F0FC4591-D8B8-42AD-AA2D-2F02586E199B}" type="sibTrans" cxnId="{F0123D2D-49E7-4529-868A-F85FB8265C00}">
      <dgm:prSet/>
      <dgm:spPr/>
      <dgm:t>
        <a:bodyPr/>
        <a:lstStyle/>
        <a:p>
          <a:endParaRPr lang="en-GB"/>
        </a:p>
      </dgm:t>
    </dgm:pt>
    <dgm:pt modelId="{331BE722-2877-42B5-B6A3-C51A8670C94A}">
      <dgm:prSet phldrT="[Szöveg]"/>
      <dgm:spPr/>
      <dgm:t>
        <a:bodyPr/>
        <a:lstStyle/>
        <a:p>
          <a:r>
            <a:rPr lang="hu-HU" dirty="0" err="1" smtClean="0"/>
            <a:t>Audio-visual</a:t>
          </a:r>
          <a:r>
            <a:rPr lang="hu-HU" dirty="0" smtClean="0"/>
            <a:t> </a:t>
          </a:r>
          <a:r>
            <a:rPr lang="hu-HU" dirty="0" err="1" smtClean="0"/>
            <a:t>production</a:t>
          </a:r>
          <a:endParaRPr lang="en-GB" dirty="0"/>
        </a:p>
      </dgm:t>
    </dgm:pt>
    <dgm:pt modelId="{C4AE13DA-C679-45A9-B935-59FFDD0525A0}" type="parTrans" cxnId="{3369B401-D0CF-4D8F-BBB1-B5EB0D245233}">
      <dgm:prSet/>
      <dgm:spPr/>
      <dgm:t>
        <a:bodyPr/>
        <a:lstStyle/>
        <a:p>
          <a:endParaRPr lang="en-GB"/>
        </a:p>
      </dgm:t>
    </dgm:pt>
    <dgm:pt modelId="{BDE05BF2-7B3A-4E52-9A41-0A3B3DA4DEF0}" type="sibTrans" cxnId="{3369B401-D0CF-4D8F-BBB1-B5EB0D245233}">
      <dgm:prSet/>
      <dgm:spPr/>
      <dgm:t>
        <a:bodyPr/>
        <a:lstStyle/>
        <a:p>
          <a:endParaRPr lang="en-GB"/>
        </a:p>
      </dgm:t>
    </dgm:pt>
    <dgm:pt modelId="{41C07791-8668-4B7C-AB6A-BBD4A3AD0770}">
      <dgm:prSet phldrT="[Szöveg]" custT="1"/>
      <dgm:spPr/>
      <dgm:t>
        <a:bodyPr/>
        <a:lstStyle/>
        <a:p>
          <a:r>
            <a:rPr lang="en-US" sz="1800" dirty="0" smtClean="0"/>
            <a:t>Pre-production</a:t>
          </a:r>
          <a:endParaRPr lang="en-GB" sz="1800" dirty="0"/>
        </a:p>
      </dgm:t>
    </dgm:pt>
    <dgm:pt modelId="{3BD766F9-C188-4E9F-9D7E-A779C55AE5E9}" type="parTrans" cxnId="{6AB117F6-E4FE-4D4E-9EAF-7517302B157A}">
      <dgm:prSet/>
      <dgm:spPr/>
      <dgm:t>
        <a:bodyPr/>
        <a:lstStyle/>
        <a:p>
          <a:endParaRPr lang="en-GB"/>
        </a:p>
      </dgm:t>
    </dgm:pt>
    <dgm:pt modelId="{D0EA8272-B458-4403-8402-850DF44C8F4C}" type="sibTrans" cxnId="{6AB117F6-E4FE-4D4E-9EAF-7517302B157A}">
      <dgm:prSet/>
      <dgm:spPr/>
      <dgm:t>
        <a:bodyPr/>
        <a:lstStyle/>
        <a:p>
          <a:endParaRPr lang="en-GB"/>
        </a:p>
      </dgm:t>
    </dgm:pt>
    <dgm:pt modelId="{22A4AC3C-7084-412C-8A6D-000634559788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Human Resource</a:t>
          </a:r>
          <a:r>
            <a:rPr lang="hu-HU" sz="1600" dirty="0" smtClean="0"/>
            <a:t>s</a:t>
          </a:r>
          <a:endParaRPr lang="en-GB" sz="1600" dirty="0"/>
        </a:p>
      </dgm:t>
    </dgm:pt>
    <dgm:pt modelId="{6E84E69A-1294-457E-832B-3B21EDADF5A2}" type="parTrans" cxnId="{C56FFB12-CDB2-4FEE-AE19-229FAFE3B8F5}">
      <dgm:prSet/>
      <dgm:spPr/>
      <dgm:t>
        <a:bodyPr/>
        <a:lstStyle/>
        <a:p>
          <a:endParaRPr lang="en-GB"/>
        </a:p>
      </dgm:t>
    </dgm:pt>
    <dgm:pt modelId="{44E2FC1D-9C9B-4688-8E95-A8648B25F797}" type="sibTrans" cxnId="{C56FFB12-CDB2-4FEE-AE19-229FAFE3B8F5}">
      <dgm:prSet/>
      <dgm:spPr/>
      <dgm:t>
        <a:bodyPr/>
        <a:lstStyle/>
        <a:p>
          <a:endParaRPr lang="en-GB"/>
        </a:p>
      </dgm:t>
    </dgm:pt>
    <dgm:pt modelId="{04461912-991E-46BC-A932-50C4931E3BA3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Time </a:t>
          </a:r>
          <a:r>
            <a:rPr lang="en-US" sz="1600" dirty="0" err="1" smtClean="0"/>
            <a:t>Manag</a:t>
          </a:r>
          <a:r>
            <a:rPr lang="hu-HU" sz="1600" dirty="0" smtClean="0"/>
            <a:t>.</a:t>
          </a:r>
          <a:endParaRPr lang="en-GB" sz="1600" dirty="0"/>
        </a:p>
      </dgm:t>
    </dgm:pt>
    <dgm:pt modelId="{9289BD23-3B28-4A7C-918D-1B3E1C82E4E9}" type="parTrans" cxnId="{62165339-CAB3-4ABF-99BB-FFFCA51EE31C}">
      <dgm:prSet/>
      <dgm:spPr/>
      <dgm:t>
        <a:bodyPr/>
        <a:lstStyle/>
        <a:p>
          <a:endParaRPr lang="en-GB"/>
        </a:p>
      </dgm:t>
    </dgm:pt>
    <dgm:pt modelId="{E576E4DA-88D5-4D3A-B15E-32BBBE447965}" type="sibTrans" cxnId="{62165339-CAB3-4ABF-99BB-FFFCA51EE31C}">
      <dgm:prSet/>
      <dgm:spPr/>
      <dgm:t>
        <a:bodyPr/>
        <a:lstStyle/>
        <a:p>
          <a:endParaRPr lang="en-GB"/>
        </a:p>
      </dgm:t>
    </dgm:pt>
    <dgm:pt modelId="{3D9D35CE-C6FE-4AF1-9F97-FFA24F9433EC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Cost Management</a:t>
          </a:r>
          <a:endParaRPr lang="en-GB" sz="1600" dirty="0"/>
        </a:p>
      </dgm:t>
    </dgm:pt>
    <dgm:pt modelId="{9852EC67-0B57-4FD7-A4A8-3B2394122BEF}" type="parTrans" cxnId="{41ABD839-8712-48E1-8947-7270959F85C8}">
      <dgm:prSet/>
      <dgm:spPr/>
      <dgm:t>
        <a:bodyPr/>
        <a:lstStyle/>
        <a:p>
          <a:endParaRPr lang="en-GB"/>
        </a:p>
      </dgm:t>
    </dgm:pt>
    <dgm:pt modelId="{18927280-0E4E-4410-9051-F7F630738AF9}" type="sibTrans" cxnId="{41ABD839-8712-48E1-8947-7270959F85C8}">
      <dgm:prSet/>
      <dgm:spPr/>
      <dgm:t>
        <a:bodyPr/>
        <a:lstStyle/>
        <a:p>
          <a:endParaRPr lang="en-GB"/>
        </a:p>
      </dgm:t>
    </dgm:pt>
    <dgm:pt modelId="{49F5BEFF-E1A2-4DA9-9C47-026DF3663B60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Communication</a:t>
          </a:r>
          <a:endParaRPr lang="en-GB" sz="1600" dirty="0"/>
        </a:p>
      </dgm:t>
    </dgm:pt>
    <dgm:pt modelId="{A89BAA7E-547C-4EF4-A29B-DFF620B0E3C5}" type="parTrans" cxnId="{2D69A382-1C50-4F84-95AC-AE1BEA62E035}">
      <dgm:prSet/>
      <dgm:spPr/>
      <dgm:t>
        <a:bodyPr/>
        <a:lstStyle/>
        <a:p>
          <a:endParaRPr lang="en-GB"/>
        </a:p>
      </dgm:t>
    </dgm:pt>
    <dgm:pt modelId="{34729238-78B0-45F1-923D-1C3FD44B006A}" type="sibTrans" cxnId="{2D69A382-1C50-4F84-95AC-AE1BEA62E035}">
      <dgm:prSet/>
      <dgm:spPr/>
      <dgm:t>
        <a:bodyPr/>
        <a:lstStyle/>
        <a:p>
          <a:endParaRPr lang="en-GB"/>
        </a:p>
      </dgm:t>
    </dgm:pt>
    <dgm:pt modelId="{17A8F101-2E89-40AB-BB3C-C53873172DD5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Project </a:t>
          </a:r>
          <a:r>
            <a:rPr lang="hu-HU" sz="1600" dirty="0" err="1" smtClean="0"/>
            <a:t>Cycle</a:t>
          </a:r>
          <a:endParaRPr lang="en-GB" sz="1600" dirty="0"/>
        </a:p>
      </dgm:t>
    </dgm:pt>
    <dgm:pt modelId="{F999F406-BF98-4BD8-A58C-D77C207DBFBA}" type="parTrans" cxnId="{53F91DCC-ACA4-49A5-AB89-468BDBA0BAE3}">
      <dgm:prSet/>
      <dgm:spPr/>
      <dgm:t>
        <a:bodyPr/>
        <a:lstStyle/>
        <a:p>
          <a:endParaRPr lang="en-GB"/>
        </a:p>
      </dgm:t>
    </dgm:pt>
    <dgm:pt modelId="{F5BD7680-B45E-4245-9B77-E635C32E7F95}" type="sibTrans" cxnId="{53F91DCC-ACA4-49A5-AB89-468BDBA0BAE3}">
      <dgm:prSet/>
      <dgm:spPr/>
      <dgm:t>
        <a:bodyPr/>
        <a:lstStyle/>
        <a:p>
          <a:endParaRPr lang="en-GB"/>
        </a:p>
      </dgm:t>
    </dgm:pt>
    <dgm:pt modelId="{6BD72BBB-2AE4-40C6-9FE5-803677A7F52F}">
      <dgm:prSet phldrT="[Szöveg]" custT="1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sz="1600" dirty="0" smtClean="0"/>
            <a:t>Project Proposal</a:t>
          </a:r>
          <a:endParaRPr lang="en-GB" sz="1600" dirty="0"/>
        </a:p>
      </dgm:t>
    </dgm:pt>
    <dgm:pt modelId="{FE09AAF5-BF53-4902-8206-61AE6BB9AE7F}" type="parTrans" cxnId="{FEF4CBE4-0D9E-4AD5-BEAC-4F197326C08F}">
      <dgm:prSet/>
      <dgm:spPr/>
      <dgm:t>
        <a:bodyPr/>
        <a:lstStyle/>
        <a:p>
          <a:endParaRPr lang="en-GB"/>
        </a:p>
      </dgm:t>
    </dgm:pt>
    <dgm:pt modelId="{C622CD11-536D-4497-991A-B1C26EBA6370}" type="sibTrans" cxnId="{FEF4CBE4-0D9E-4AD5-BEAC-4F197326C08F}">
      <dgm:prSet/>
      <dgm:spPr/>
      <dgm:t>
        <a:bodyPr/>
        <a:lstStyle/>
        <a:p>
          <a:endParaRPr lang="en-GB"/>
        </a:p>
      </dgm:t>
    </dgm:pt>
    <dgm:pt modelId="{7160455A-118D-4195-980E-A3EA594A118A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Media news</a:t>
          </a:r>
          <a:endParaRPr lang="en-GB" dirty="0"/>
        </a:p>
      </dgm:t>
    </dgm:pt>
    <dgm:pt modelId="{25514FD5-C089-4C61-99C9-7A9E8053FD54}" type="parTrans" cxnId="{D51DE5E5-E7F6-49ED-BFCB-F319152A584A}">
      <dgm:prSet/>
      <dgm:spPr/>
      <dgm:t>
        <a:bodyPr/>
        <a:lstStyle/>
        <a:p>
          <a:endParaRPr lang="en-GB"/>
        </a:p>
      </dgm:t>
    </dgm:pt>
    <dgm:pt modelId="{26917261-53D2-452F-9436-C69DCCBD2127}" type="sibTrans" cxnId="{D51DE5E5-E7F6-49ED-BFCB-F319152A584A}">
      <dgm:prSet/>
      <dgm:spPr/>
      <dgm:t>
        <a:bodyPr/>
        <a:lstStyle/>
        <a:p>
          <a:endParaRPr lang="en-GB"/>
        </a:p>
      </dgm:t>
    </dgm:pt>
    <dgm:pt modelId="{CFF4AE05-77A3-4ED6-9229-A6C37494AB80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Introduction to digital storytelling</a:t>
          </a:r>
          <a:endParaRPr lang="en-GB" dirty="0"/>
        </a:p>
      </dgm:t>
    </dgm:pt>
    <dgm:pt modelId="{EB6A392B-5D73-48FC-9A7B-12C740E699D2}" type="parTrans" cxnId="{630FCADD-B718-4C64-9A43-137B4C333455}">
      <dgm:prSet/>
      <dgm:spPr/>
      <dgm:t>
        <a:bodyPr/>
        <a:lstStyle/>
        <a:p>
          <a:endParaRPr lang="en-GB"/>
        </a:p>
      </dgm:t>
    </dgm:pt>
    <dgm:pt modelId="{5B904548-3026-4D0A-B7D1-33E7085451AF}" type="sibTrans" cxnId="{630FCADD-B718-4C64-9A43-137B4C333455}">
      <dgm:prSet/>
      <dgm:spPr/>
      <dgm:t>
        <a:bodyPr/>
        <a:lstStyle/>
        <a:p>
          <a:endParaRPr lang="en-GB"/>
        </a:p>
      </dgm:t>
    </dgm:pt>
    <dgm:pt modelId="{733E3499-41B2-4478-906E-0C1DB9A1EB30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Storytelling techniques</a:t>
          </a:r>
          <a:endParaRPr lang="en-GB" dirty="0"/>
        </a:p>
      </dgm:t>
    </dgm:pt>
    <dgm:pt modelId="{6236A4D7-67C0-4771-8B46-00392F60FBDA}" type="parTrans" cxnId="{2363AC59-E5F1-4AE5-AEB0-12A348C3CB49}">
      <dgm:prSet/>
      <dgm:spPr/>
      <dgm:t>
        <a:bodyPr/>
        <a:lstStyle/>
        <a:p>
          <a:endParaRPr lang="en-GB"/>
        </a:p>
      </dgm:t>
    </dgm:pt>
    <dgm:pt modelId="{CB55C961-9B45-444B-945B-92FE29647E17}" type="sibTrans" cxnId="{2363AC59-E5F1-4AE5-AEB0-12A348C3CB49}">
      <dgm:prSet/>
      <dgm:spPr/>
      <dgm:t>
        <a:bodyPr/>
        <a:lstStyle/>
        <a:p>
          <a:endParaRPr lang="en-GB"/>
        </a:p>
      </dgm:t>
    </dgm:pt>
    <dgm:pt modelId="{909B6F90-87DE-4D28-AE73-26769441273E}">
      <dgm:prSet phldrT="[Szöveg]"/>
      <dgm:spPr>
        <a:ln>
          <a:solidFill>
            <a:schemeClr val="lt1">
              <a:hueOff val="0"/>
              <a:satOff val="0"/>
              <a:lumOff val="0"/>
              <a:alpha val="98000"/>
            </a:schemeClr>
          </a:solidFill>
        </a:ln>
      </dgm:spPr>
      <dgm:t>
        <a:bodyPr/>
        <a:lstStyle/>
        <a:p>
          <a:r>
            <a:rPr lang="en-US" dirty="0" smtClean="0"/>
            <a:t>Interview</a:t>
          </a:r>
          <a:endParaRPr lang="en-GB" dirty="0"/>
        </a:p>
      </dgm:t>
    </dgm:pt>
    <dgm:pt modelId="{178AAF28-C709-47A5-B4B7-97AE9DEBB7C5}" type="parTrans" cxnId="{AE96D9CD-22E2-4A3C-A1D4-A319ED759CB4}">
      <dgm:prSet/>
      <dgm:spPr/>
      <dgm:t>
        <a:bodyPr/>
        <a:lstStyle/>
        <a:p>
          <a:endParaRPr lang="en-GB"/>
        </a:p>
      </dgm:t>
    </dgm:pt>
    <dgm:pt modelId="{A040CF72-1FD7-4CE3-A166-4FD46960A1D6}" type="sibTrans" cxnId="{AE96D9CD-22E2-4A3C-A1D4-A319ED759CB4}">
      <dgm:prSet/>
      <dgm:spPr/>
      <dgm:t>
        <a:bodyPr/>
        <a:lstStyle/>
        <a:p>
          <a:endParaRPr lang="en-GB"/>
        </a:p>
      </dgm:t>
    </dgm:pt>
    <dgm:pt modelId="{B8950186-04C4-4542-967F-177E47463287}">
      <dgm:prSet phldrT="[Szöveg]" custT="1"/>
      <dgm:spPr/>
      <dgm:t>
        <a:bodyPr/>
        <a:lstStyle/>
        <a:p>
          <a:r>
            <a:rPr lang="en-US" sz="1800" dirty="0" smtClean="0"/>
            <a:t>Production</a:t>
          </a:r>
          <a:endParaRPr lang="en-GB" sz="1800" dirty="0"/>
        </a:p>
      </dgm:t>
    </dgm:pt>
    <dgm:pt modelId="{27A7D1AC-DCB1-4F75-BD74-95274DB094E0}" type="parTrans" cxnId="{C9DA4784-0350-470D-8748-98FE88EC1F3A}">
      <dgm:prSet/>
      <dgm:spPr/>
      <dgm:t>
        <a:bodyPr/>
        <a:lstStyle/>
        <a:p>
          <a:endParaRPr lang="en-GB"/>
        </a:p>
      </dgm:t>
    </dgm:pt>
    <dgm:pt modelId="{A8906E82-2540-456C-A138-6B10F3D4A7F4}" type="sibTrans" cxnId="{C9DA4784-0350-470D-8748-98FE88EC1F3A}">
      <dgm:prSet/>
      <dgm:spPr/>
      <dgm:t>
        <a:bodyPr/>
        <a:lstStyle/>
        <a:p>
          <a:endParaRPr lang="en-GB"/>
        </a:p>
      </dgm:t>
    </dgm:pt>
    <dgm:pt modelId="{9E1A1AD9-7010-4A37-858E-E9D3ED1BAF37}">
      <dgm:prSet phldrT="[Szöveg]" custT="1"/>
      <dgm:spPr/>
      <dgm:t>
        <a:bodyPr/>
        <a:lstStyle/>
        <a:p>
          <a:r>
            <a:rPr lang="en-US" sz="1800" dirty="0" smtClean="0"/>
            <a:t>Post-production</a:t>
          </a:r>
          <a:endParaRPr lang="en-GB" sz="1800" dirty="0"/>
        </a:p>
      </dgm:t>
    </dgm:pt>
    <dgm:pt modelId="{D0B2E3E4-EAB8-4245-AAF4-4916BA81A3F4}" type="parTrans" cxnId="{1E511705-9694-4CB5-B3D2-AFDA10535EF2}">
      <dgm:prSet/>
      <dgm:spPr/>
      <dgm:t>
        <a:bodyPr/>
        <a:lstStyle/>
        <a:p>
          <a:endParaRPr lang="en-GB"/>
        </a:p>
      </dgm:t>
    </dgm:pt>
    <dgm:pt modelId="{342F1F5E-B5AC-4188-8D82-DA25C4C3F368}" type="sibTrans" cxnId="{1E511705-9694-4CB5-B3D2-AFDA10535EF2}">
      <dgm:prSet/>
      <dgm:spPr/>
      <dgm:t>
        <a:bodyPr/>
        <a:lstStyle/>
        <a:p>
          <a:endParaRPr lang="en-GB"/>
        </a:p>
      </dgm:t>
    </dgm:pt>
    <dgm:pt modelId="{E7E4867F-6E7E-4190-8F86-E8030446B7C9}" type="pres">
      <dgm:prSet presAssocID="{31DEC59C-6AA6-498F-B028-E9B4ABDAC12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2EE0465-AB13-46ED-A643-6F5381BD7F1B}" type="pres">
      <dgm:prSet presAssocID="{B48411DF-BA45-43B0-9DEA-0522FB4049AC}" presName="compNode" presStyleCnt="0"/>
      <dgm:spPr/>
    </dgm:pt>
    <dgm:pt modelId="{805AA94F-B6E3-4E30-A9C9-329C55C27476}" type="pres">
      <dgm:prSet presAssocID="{B48411DF-BA45-43B0-9DEA-0522FB4049AC}" presName="aNode" presStyleLbl="bgShp" presStyleIdx="0" presStyleCnt="3" custScaleX="96696"/>
      <dgm:spPr/>
      <dgm:t>
        <a:bodyPr/>
        <a:lstStyle/>
        <a:p>
          <a:endParaRPr lang="en-GB"/>
        </a:p>
      </dgm:t>
    </dgm:pt>
    <dgm:pt modelId="{1AF9BB61-04E1-4DCC-97AB-C0AC4854B645}" type="pres">
      <dgm:prSet presAssocID="{B48411DF-BA45-43B0-9DEA-0522FB4049AC}" presName="textNode" presStyleLbl="bgShp" presStyleIdx="0" presStyleCnt="3"/>
      <dgm:spPr/>
      <dgm:t>
        <a:bodyPr/>
        <a:lstStyle/>
        <a:p>
          <a:endParaRPr lang="en-GB"/>
        </a:p>
      </dgm:t>
    </dgm:pt>
    <dgm:pt modelId="{98C3251F-8E1A-44A5-96E5-21E34679C93E}" type="pres">
      <dgm:prSet presAssocID="{B48411DF-BA45-43B0-9DEA-0522FB4049AC}" presName="compChildNode" presStyleCnt="0"/>
      <dgm:spPr/>
    </dgm:pt>
    <dgm:pt modelId="{6B07FB53-BD33-4EB7-9CA1-CB425830A727}" type="pres">
      <dgm:prSet presAssocID="{B48411DF-BA45-43B0-9DEA-0522FB4049AC}" presName="theInnerList" presStyleCnt="0"/>
      <dgm:spPr/>
    </dgm:pt>
    <dgm:pt modelId="{C119EEDD-CAD6-4159-8B8D-C94C9FDA92BE}" type="pres">
      <dgm:prSet presAssocID="{B39ED735-7F31-4618-BC8A-0782788B22D5}" presName="childNode" presStyleLbl="node1" presStyleIdx="0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BC5197-04E3-4786-AF35-DE7AC06F00E9}" type="pres">
      <dgm:prSet presAssocID="{B39ED735-7F31-4618-BC8A-0782788B22D5}" presName="aSpace2" presStyleCnt="0"/>
      <dgm:spPr/>
    </dgm:pt>
    <dgm:pt modelId="{D9697E2B-12FE-4644-956E-A4F2E6D053A4}" type="pres">
      <dgm:prSet presAssocID="{22A4AC3C-7084-412C-8A6D-000634559788}" presName="childNode" presStyleLbl="node1" presStyleIdx="1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7F1F1C-062C-4FB8-BAE0-0B2C3293DE00}" type="pres">
      <dgm:prSet presAssocID="{22A4AC3C-7084-412C-8A6D-000634559788}" presName="aSpace2" presStyleCnt="0"/>
      <dgm:spPr/>
    </dgm:pt>
    <dgm:pt modelId="{C708A801-3638-47AD-BB9E-EAAAE18CAAF0}" type="pres">
      <dgm:prSet presAssocID="{04461912-991E-46BC-A932-50C4931E3BA3}" presName="childNode" presStyleLbl="node1" presStyleIdx="2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62BC9E-C38C-425D-A922-8FBBA73E7489}" type="pres">
      <dgm:prSet presAssocID="{04461912-991E-46BC-A932-50C4931E3BA3}" presName="aSpace2" presStyleCnt="0"/>
      <dgm:spPr/>
    </dgm:pt>
    <dgm:pt modelId="{371E2DAE-77D4-4E54-A2BE-B159229C90CB}" type="pres">
      <dgm:prSet presAssocID="{3D9D35CE-C6FE-4AF1-9F97-FFA24F9433EC}" presName="childNode" presStyleLbl="node1" presStyleIdx="3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BF34A6-A70B-4A72-AAEA-810A825A2E96}" type="pres">
      <dgm:prSet presAssocID="{3D9D35CE-C6FE-4AF1-9F97-FFA24F9433EC}" presName="aSpace2" presStyleCnt="0"/>
      <dgm:spPr/>
    </dgm:pt>
    <dgm:pt modelId="{D44224B6-3F60-42A7-B41E-0E4ED5141991}" type="pres">
      <dgm:prSet presAssocID="{49F5BEFF-E1A2-4DA9-9C47-026DF3663B60}" presName="childNode" presStyleLbl="node1" presStyleIdx="4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834B9C-0046-4AB9-A2EB-C9976C7301CD}" type="pres">
      <dgm:prSet presAssocID="{49F5BEFF-E1A2-4DA9-9C47-026DF3663B60}" presName="aSpace2" presStyleCnt="0"/>
      <dgm:spPr/>
    </dgm:pt>
    <dgm:pt modelId="{C50B1168-47FE-4672-B1C3-E68AC3881AB8}" type="pres">
      <dgm:prSet presAssocID="{17A8F101-2E89-40AB-BB3C-C53873172DD5}" presName="childNode" presStyleLbl="node1" presStyleIdx="5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69D225-3E17-40BF-BDCC-47235C21853F}" type="pres">
      <dgm:prSet presAssocID="{17A8F101-2E89-40AB-BB3C-C53873172DD5}" presName="aSpace2" presStyleCnt="0"/>
      <dgm:spPr/>
    </dgm:pt>
    <dgm:pt modelId="{4EDC5A7B-2CF2-4EAB-AC19-1926CF6A884C}" type="pres">
      <dgm:prSet presAssocID="{6BD72BBB-2AE4-40C6-9FE5-803677A7F52F}" presName="childNode" presStyleLbl="node1" presStyleIdx="6" presStyleCnt="14" custScaleY="89091" custLinFactNeighborX="-613" custLinFactNeighborY="-111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F4E22B-F120-4864-9389-231A6962B7FA}" type="pres">
      <dgm:prSet presAssocID="{B48411DF-BA45-43B0-9DEA-0522FB4049AC}" presName="aSpace" presStyleCnt="0"/>
      <dgm:spPr/>
    </dgm:pt>
    <dgm:pt modelId="{F8FFFDE1-0AB0-4611-9305-56A13C4E5FA7}" type="pres">
      <dgm:prSet presAssocID="{A8458ABA-57CA-445F-B14E-3EFFB920D2CC}" presName="compNode" presStyleCnt="0"/>
      <dgm:spPr/>
    </dgm:pt>
    <dgm:pt modelId="{7387CBAC-CD3F-43E4-8C59-2DBFD303BE7E}" type="pres">
      <dgm:prSet presAssocID="{A8458ABA-57CA-445F-B14E-3EFFB920D2CC}" presName="aNode" presStyleLbl="bgShp" presStyleIdx="1" presStyleCnt="3"/>
      <dgm:spPr/>
      <dgm:t>
        <a:bodyPr/>
        <a:lstStyle/>
        <a:p>
          <a:endParaRPr lang="en-GB"/>
        </a:p>
      </dgm:t>
    </dgm:pt>
    <dgm:pt modelId="{AFF865C5-94A9-4608-A1EB-491876E6F3BD}" type="pres">
      <dgm:prSet presAssocID="{A8458ABA-57CA-445F-B14E-3EFFB920D2CC}" presName="textNode" presStyleLbl="bgShp" presStyleIdx="1" presStyleCnt="3"/>
      <dgm:spPr/>
      <dgm:t>
        <a:bodyPr/>
        <a:lstStyle/>
        <a:p>
          <a:endParaRPr lang="en-GB"/>
        </a:p>
      </dgm:t>
    </dgm:pt>
    <dgm:pt modelId="{8668A99C-BB0B-4DA4-8C56-8457E71ABBB3}" type="pres">
      <dgm:prSet presAssocID="{A8458ABA-57CA-445F-B14E-3EFFB920D2CC}" presName="compChildNode" presStyleCnt="0"/>
      <dgm:spPr/>
    </dgm:pt>
    <dgm:pt modelId="{C6557D30-4564-4407-B01F-3C67DDB967A6}" type="pres">
      <dgm:prSet presAssocID="{A8458ABA-57CA-445F-B14E-3EFFB920D2CC}" presName="theInnerList" presStyleCnt="0"/>
      <dgm:spPr/>
    </dgm:pt>
    <dgm:pt modelId="{1D16EC5E-A3C4-43F0-80C6-F057BFEC56C1}" type="pres">
      <dgm:prSet presAssocID="{CFF4AE05-77A3-4ED6-9229-A6C37494AB80}" presName="childNode" presStyleLbl="node1" presStyleIdx="7" presStyleCnt="14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D28218-BDEE-4D7F-BFCC-788DDF5EDAF5}" type="pres">
      <dgm:prSet presAssocID="{CFF4AE05-77A3-4ED6-9229-A6C37494AB80}" presName="aSpace2" presStyleCnt="0"/>
      <dgm:spPr/>
    </dgm:pt>
    <dgm:pt modelId="{5E22D757-5BD1-4E0E-A42E-04550FF5096E}" type="pres">
      <dgm:prSet presAssocID="{733E3499-41B2-4478-906E-0C1DB9A1EB30}" presName="childNode" presStyleLbl="node1" presStyleIdx="8" presStyleCnt="14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D3BF3D-6160-47C3-A58B-5E6A7C3FFFA9}" type="pres">
      <dgm:prSet presAssocID="{733E3499-41B2-4478-906E-0C1DB9A1EB30}" presName="aSpace2" presStyleCnt="0"/>
      <dgm:spPr/>
    </dgm:pt>
    <dgm:pt modelId="{1783DBB2-E53E-4399-9BD3-02DE461C46D7}" type="pres">
      <dgm:prSet presAssocID="{909B6F90-87DE-4D28-AE73-26769441273E}" presName="childNode" presStyleLbl="node1" presStyleIdx="9" presStyleCnt="14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9A24B1-B5E6-4A27-ACA8-9ED8AB80E41A}" type="pres">
      <dgm:prSet presAssocID="{909B6F90-87DE-4D28-AE73-26769441273E}" presName="aSpace2" presStyleCnt="0"/>
      <dgm:spPr/>
    </dgm:pt>
    <dgm:pt modelId="{72433973-E48A-4FCD-85D7-606DF22CA8FA}" type="pres">
      <dgm:prSet presAssocID="{7160455A-118D-4195-980E-A3EA594A118A}" presName="childNode" presStyleLbl="node1" presStyleIdx="10" presStyleCnt="14" custScaleY="2000000" custLinFactNeighborX="1989" custLinFactNeighborY="21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84D574-86C6-4C7F-9549-9DE442AB356B}" type="pres">
      <dgm:prSet presAssocID="{A8458ABA-57CA-445F-B14E-3EFFB920D2CC}" presName="aSpace" presStyleCnt="0"/>
      <dgm:spPr/>
    </dgm:pt>
    <dgm:pt modelId="{A3CEE01F-CEB0-4C33-B6F5-030A698E2C51}" type="pres">
      <dgm:prSet presAssocID="{331BE722-2877-42B5-B6A3-C51A8670C94A}" presName="compNode" presStyleCnt="0"/>
      <dgm:spPr/>
    </dgm:pt>
    <dgm:pt modelId="{FFE0C78B-87D1-4672-BB8E-80A11C498D57}" type="pres">
      <dgm:prSet presAssocID="{331BE722-2877-42B5-B6A3-C51A8670C94A}" presName="aNode" presStyleLbl="bgShp" presStyleIdx="2" presStyleCnt="3"/>
      <dgm:spPr/>
      <dgm:t>
        <a:bodyPr/>
        <a:lstStyle/>
        <a:p>
          <a:endParaRPr lang="en-GB"/>
        </a:p>
      </dgm:t>
    </dgm:pt>
    <dgm:pt modelId="{1ABB5E3F-23DF-4243-83D3-791D74D04CFC}" type="pres">
      <dgm:prSet presAssocID="{331BE722-2877-42B5-B6A3-C51A8670C94A}" presName="textNode" presStyleLbl="bgShp" presStyleIdx="2" presStyleCnt="3"/>
      <dgm:spPr/>
      <dgm:t>
        <a:bodyPr/>
        <a:lstStyle/>
        <a:p>
          <a:endParaRPr lang="en-GB"/>
        </a:p>
      </dgm:t>
    </dgm:pt>
    <dgm:pt modelId="{F2D70C1B-4E2F-49ED-AADA-3EC753C6ED23}" type="pres">
      <dgm:prSet presAssocID="{331BE722-2877-42B5-B6A3-C51A8670C94A}" presName="compChildNode" presStyleCnt="0"/>
      <dgm:spPr/>
    </dgm:pt>
    <dgm:pt modelId="{EEA0A31A-3778-4F58-90D4-D2E6EFCC5124}" type="pres">
      <dgm:prSet presAssocID="{331BE722-2877-42B5-B6A3-C51A8670C94A}" presName="theInnerList" presStyleCnt="0"/>
      <dgm:spPr/>
    </dgm:pt>
    <dgm:pt modelId="{68387033-6B85-4A6F-A279-572EEC009B41}" type="pres">
      <dgm:prSet presAssocID="{41C07791-8668-4B7C-AB6A-BBD4A3AD0770}" presName="childNode" presStyleLbl="node1" presStyleIdx="11" presStyleCnt="14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E19E32-C14B-4342-AC7F-8C73C7969725}" type="pres">
      <dgm:prSet presAssocID="{41C07791-8668-4B7C-AB6A-BBD4A3AD0770}" presName="aSpace2" presStyleCnt="0"/>
      <dgm:spPr/>
    </dgm:pt>
    <dgm:pt modelId="{6C0A8492-BE78-43B7-9137-B051BFE82708}" type="pres">
      <dgm:prSet presAssocID="{B8950186-04C4-4542-967F-177E47463287}" presName="childNode" presStyleLbl="node1" presStyleIdx="12" presStyleCnt="14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49CFEA-BC08-468C-9B77-87891503E973}" type="pres">
      <dgm:prSet presAssocID="{B8950186-04C4-4542-967F-177E47463287}" presName="aSpace2" presStyleCnt="0"/>
      <dgm:spPr/>
    </dgm:pt>
    <dgm:pt modelId="{06527AE2-616E-463D-8163-6720381FEC7E}" type="pres">
      <dgm:prSet presAssocID="{9E1A1AD9-7010-4A37-858E-E9D3ED1BAF37}" presName="childNode" presStyleLbl="node1" presStyleIdx="13" presStyleCnt="14" custScaleY="3234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2165339-CAB3-4ABF-99BB-FFFCA51EE31C}" srcId="{B48411DF-BA45-43B0-9DEA-0522FB4049AC}" destId="{04461912-991E-46BC-A932-50C4931E3BA3}" srcOrd="2" destOrd="0" parTransId="{9289BD23-3B28-4A7C-918D-1B3E1C82E4E9}" sibTransId="{E576E4DA-88D5-4D3A-B15E-32BBBE447965}"/>
    <dgm:cxn modelId="{41ABD839-8712-48E1-8947-7270959F85C8}" srcId="{B48411DF-BA45-43B0-9DEA-0522FB4049AC}" destId="{3D9D35CE-C6FE-4AF1-9F97-FFA24F9433EC}" srcOrd="3" destOrd="0" parTransId="{9852EC67-0B57-4FD7-A4A8-3B2394122BEF}" sibTransId="{18927280-0E4E-4410-9051-F7F630738AF9}"/>
    <dgm:cxn modelId="{694FC58B-512C-40F4-81C1-C26A034A4413}" type="presOf" srcId="{733E3499-41B2-4478-906E-0C1DB9A1EB30}" destId="{5E22D757-5BD1-4E0E-A42E-04550FF5096E}" srcOrd="0" destOrd="0" presId="urn:microsoft.com/office/officeart/2005/8/layout/lProcess2"/>
    <dgm:cxn modelId="{CD690566-584F-4668-AABF-160F6D7EAE78}" type="presOf" srcId="{49F5BEFF-E1A2-4DA9-9C47-026DF3663B60}" destId="{D44224B6-3F60-42A7-B41E-0E4ED5141991}" srcOrd="0" destOrd="0" presId="urn:microsoft.com/office/officeart/2005/8/layout/lProcess2"/>
    <dgm:cxn modelId="{5AC91BD2-18C8-4945-8FC8-B688D2A4544A}" type="presOf" srcId="{22A4AC3C-7084-412C-8A6D-000634559788}" destId="{D9697E2B-12FE-4644-956E-A4F2E6D053A4}" srcOrd="0" destOrd="0" presId="urn:microsoft.com/office/officeart/2005/8/layout/lProcess2"/>
    <dgm:cxn modelId="{3C708D5F-59C3-4205-8DBA-5B7B07E9A6E4}" type="presOf" srcId="{04461912-991E-46BC-A932-50C4931E3BA3}" destId="{C708A801-3638-47AD-BB9E-EAAAE18CAAF0}" srcOrd="0" destOrd="0" presId="urn:microsoft.com/office/officeart/2005/8/layout/lProcess2"/>
    <dgm:cxn modelId="{630FCADD-B718-4C64-9A43-137B4C333455}" srcId="{A8458ABA-57CA-445F-B14E-3EFFB920D2CC}" destId="{CFF4AE05-77A3-4ED6-9229-A6C37494AB80}" srcOrd="0" destOrd="0" parTransId="{EB6A392B-5D73-48FC-9A7B-12C740E699D2}" sibTransId="{5B904548-3026-4D0A-B7D1-33E7085451AF}"/>
    <dgm:cxn modelId="{46C9FB96-BA8A-4684-8D3A-DE78B80907B3}" type="presOf" srcId="{6BD72BBB-2AE4-40C6-9FE5-803677A7F52F}" destId="{4EDC5A7B-2CF2-4EAB-AC19-1926CF6A884C}" srcOrd="0" destOrd="0" presId="urn:microsoft.com/office/officeart/2005/8/layout/lProcess2"/>
    <dgm:cxn modelId="{331D46C7-8F91-4DAB-A0A4-24138E5C1208}" srcId="{31DEC59C-6AA6-498F-B028-E9B4ABDAC12C}" destId="{B48411DF-BA45-43B0-9DEA-0522FB4049AC}" srcOrd="0" destOrd="0" parTransId="{744CCE37-2300-4DD5-95F8-0097A5F5A294}" sibTransId="{E5836D3D-053A-4D9D-9EA7-577264147E42}"/>
    <dgm:cxn modelId="{BD97A38E-2E57-4093-8160-AD014EAF4C85}" type="presOf" srcId="{909B6F90-87DE-4D28-AE73-26769441273E}" destId="{1783DBB2-E53E-4399-9BD3-02DE461C46D7}" srcOrd="0" destOrd="0" presId="urn:microsoft.com/office/officeart/2005/8/layout/lProcess2"/>
    <dgm:cxn modelId="{53F91DCC-ACA4-49A5-AB89-468BDBA0BAE3}" srcId="{B48411DF-BA45-43B0-9DEA-0522FB4049AC}" destId="{17A8F101-2E89-40AB-BB3C-C53873172DD5}" srcOrd="5" destOrd="0" parTransId="{F999F406-BF98-4BD8-A58C-D77C207DBFBA}" sibTransId="{F5BD7680-B45E-4245-9B77-E635C32E7F95}"/>
    <dgm:cxn modelId="{D8ED2995-1729-445B-8B2D-27BF733704DB}" type="presOf" srcId="{A8458ABA-57CA-445F-B14E-3EFFB920D2CC}" destId="{AFF865C5-94A9-4608-A1EB-491876E6F3BD}" srcOrd="1" destOrd="0" presId="urn:microsoft.com/office/officeart/2005/8/layout/lProcess2"/>
    <dgm:cxn modelId="{A1924307-B701-4970-ACE0-03ED8AA9E4F4}" type="presOf" srcId="{3D9D35CE-C6FE-4AF1-9F97-FFA24F9433EC}" destId="{371E2DAE-77D4-4E54-A2BE-B159229C90CB}" srcOrd="0" destOrd="0" presId="urn:microsoft.com/office/officeart/2005/8/layout/lProcess2"/>
    <dgm:cxn modelId="{AE96D9CD-22E2-4A3C-A1D4-A319ED759CB4}" srcId="{A8458ABA-57CA-445F-B14E-3EFFB920D2CC}" destId="{909B6F90-87DE-4D28-AE73-26769441273E}" srcOrd="2" destOrd="0" parTransId="{178AAF28-C709-47A5-B4B7-97AE9DEBB7C5}" sibTransId="{A040CF72-1FD7-4CE3-A166-4FD46960A1D6}"/>
    <dgm:cxn modelId="{D6234536-9A9C-4859-A0E2-AFD447618519}" type="presOf" srcId="{331BE722-2877-42B5-B6A3-C51A8670C94A}" destId="{1ABB5E3F-23DF-4243-83D3-791D74D04CFC}" srcOrd="1" destOrd="0" presId="urn:microsoft.com/office/officeart/2005/8/layout/lProcess2"/>
    <dgm:cxn modelId="{2BD37F39-4FE2-4D2A-8C47-EF12A20346C3}" type="presOf" srcId="{41C07791-8668-4B7C-AB6A-BBD4A3AD0770}" destId="{68387033-6B85-4A6F-A279-572EEC009B41}" srcOrd="0" destOrd="0" presId="urn:microsoft.com/office/officeart/2005/8/layout/lProcess2"/>
    <dgm:cxn modelId="{1819E2CA-12C4-43D5-A2EA-282E4DC07CAE}" type="presOf" srcId="{B48411DF-BA45-43B0-9DEA-0522FB4049AC}" destId="{805AA94F-B6E3-4E30-A9C9-329C55C27476}" srcOrd="0" destOrd="0" presId="urn:microsoft.com/office/officeart/2005/8/layout/lProcess2"/>
    <dgm:cxn modelId="{F9C61628-7F31-42D7-A716-98C67EBAE046}" type="presOf" srcId="{331BE722-2877-42B5-B6A3-C51A8670C94A}" destId="{FFE0C78B-87D1-4672-BB8E-80A11C498D57}" srcOrd="0" destOrd="0" presId="urn:microsoft.com/office/officeart/2005/8/layout/lProcess2"/>
    <dgm:cxn modelId="{C56FFB12-CDB2-4FEE-AE19-229FAFE3B8F5}" srcId="{B48411DF-BA45-43B0-9DEA-0522FB4049AC}" destId="{22A4AC3C-7084-412C-8A6D-000634559788}" srcOrd="1" destOrd="0" parTransId="{6E84E69A-1294-457E-832B-3B21EDADF5A2}" sibTransId="{44E2FC1D-9C9B-4688-8E95-A8648B25F797}"/>
    <dgm:cxn modelId="{3369B401-D0CF-4D8F-BBB1-B5EB0D245233}" srcId="{31DEC59C-6AA6-498F-B028-E9B4ABDAC12C}" destId="{331BE722-2877-42B5-B6A3-C51A8670C94A}" srcOrd="2" destOrd="0" parTransId="{C4AE13DA-C679-45A9-B935-59FFDD0525A0}" sibTransId="{BDE05BF2-7B3A-4E52-9A41-0A3B3DA4DEF0}"/>
    <dgm:cxn modelId="{A94865A5-F239-47A1-A2F1-CAB19C9F4EFA}" type="presOf" srcId="{9E1A1AD9-7010-4A37-858E-E9D3ED1BAF37}" destId="{06527AE2-616E-463D-8163-6720381FEC7E}" srcOrd="0" destOrd="0" presId="urn:microsoft.com/office/officeart/2005/8/layout/lProcess2"/>
    <dgm:cxn modelId="{C9DA4784-0350-470D-8748-98FE88EC1F3A}" srcId="{331BE722-2877-42B5-B6A3-C51A8670C94A}" destId="{B8950186-04C4-4542-967F-177E47463287}" srcOrd="1" destOrd="0" parTransId="{27A7D1AC-DCB1-4F75-BD74-95274DB094E0}" sibTransId="{A8906E82-2540-456C-A138-6B10F3D4A7F4}"/>
    <dgm:cxn modelId="{179FFB9B-3970-4217-8931-06F4FE13D9CA}" type="presOf" srcId="{CFF4AE05-77A3-4ED6-9229-A6C37494AB80}" destId="{1D16EC5E-A3C4-43F0-80C6-F057BFEC56C1}" srcOrd="0" destOrd="0" presId="urn:microsoft.com/office/officeart/2005/8/layout/lProcess2"/>
    <dgm:cxn modelId="{D51DE5E5-E7F6-49ED-BFCB-F319152A584A}" srcId="{A8458ABA-57CA-445F-B14E-3EFFB920D2CC}" destId="{7160455A-118D-4195-980E-A3EA594A118A}" srcOrd="3" destOrd="0" parTransId="{25514FD5-C089-4C61-99C9-7A9E8053FD54}" sibTransId="{26917261-53D2-452F-9436-C69DCCBD2127}"/>
    <dgm:cxn modelId="{198CE8FA-D6D8-47E3-A8A0-7EBE01C2A7AF}" srcId="{B48411DF-BA45-43B0-9DEA-0522FB4049AC}" destId="{B39ED735-7F31-4618-BC8A-0782788B22D5}" srcOrd="0" destOrd="0" parTransId="{AB1B874F-B998-42F3-A756-CB2515403673}" sibTransId="{08DB25D5-06D6-4EE8-997B-2F8A7803831B}"/>
    <dgm:cxn modelId="{2D69A382-1C50-4F84-95AC-AE1BEA62E035}" srcId="{B48411DF-BA45-43B0-9DEA-0522FB4049AC}" destId="{49F5BEFF-E1A2-4DA9-9C47-026DF3663B60}" srcOrd="4" destOrd="0" parTransId="{A89BAA7E-547C-4EF4-A29B-DFF620B0E3C5}" sibTransId="{34729238-78B0-45F1-923D-1C3FD44B006A}"/>
    <dgm:cxn modelId="{041DA79A-1EE9-44FD-89C6-2A48191B6C4B}" type="presOf" srcId="{7160455A-118D-4195-980E-A3EA594A118A}" destId="{72433973-E48A-4FCD-85D7-606DF22CA8FA}" srcOrd="0" destOrd="0" presId="urn:microsoft.com/office/officeart/2005/8/layout/lProcess2"/>
    <dgm:cxn modelId="{3E9BA0E3-DDFE-4F1F-A409-F065FC5BAA39}" type="presOf" srcId="{17A8F101-2E89-40AB-BB3C-C53873172DD5}" destId="{C50B1168-47FE-4672-B1C3-E68AC3881AB8}" srcOrd="0" destOrd="0" presId="urn:microsoft.com/office/officeart/2005/8/layout/lProcess2"/>
    <dgm:cxn modelId="{1E511705-9694-4CB5-B3D2-AFDA10535EF2}" srcId="{331BE722-2877-42B5-B6A3-C51A8670C94A}" destId="{9E1A1AD9-7010-4A37-858E-E9D3ED1BAF37}" srcOrd="2" destOrd="0" parTransId="{D0B2E3E4-EAB8-4245-AAF4-4916BA81A3F4}" sibTransId="{342F1F5E-B5AC-4188-8D82-DA25C4C3F368}"/>
    <dgm:cxn modelId="{280B1B2C-8149-4DAD-9D89-BC44AFB6F4C8}" type="presOf" srcId="{31DEC59C-6AA6-498F-B028-E9B4ABDAC12C}" destId="{E7E4867F-6E7E-4190-8F86-E8030446B7C9}" srcOrd="0" destOrd="0" presId="urn:microsoft.com/office/officeart/2005/8/layout/lProcess2"/>
    <dgm:cxn modelId="{8236A58F-1573-45A9-97A8-891ECAC5A476}" type="presOf" srcId="{B8950186-04C4-4542-967F-177E47463287}" destId="{6C0A8492-BE78-43B7-9137-B051BFE82708}" srcOrd="0" destOrd="0" presId="urn:microsoft.com/office/officeart/2005/8/layout/lProcess2"/>
    <dgm:cxn modelId="{F0123D2D-49E7-4529-868A-F85FB8265C00}" srcId="{31DEC59C-6AA6-498F-B028-E9B4ABDAC12C}" destId="{A8458ABA-57CA-445F-B14E-3EFFB920D2CC}" srcOrd="1" destOrd="0" parTransId="{F30A5C0D-9E09-4449-9631-1D49EF5E1287}" sibTransId="{F0FC4591-D8B8-42AD-AA2D-2F02586E199B}"/>
    <dgm:cxn modelId="{FEF4CBE4-0D9E-4AD5-BEAC-4F197326C08F}" srcId="{B48411DF-BA45-43B0-9DEA-0522FB4049AC}" destId="{6BD72BBB-2AE4-40C6-9FE5-803677A7F52F}" srcOrd="6" destOrd="0" parTransId="{FE09AAF5-BF53-4902-8206-61AE6BB9AE7F}" sibTransId="{C622CD11-536D-4497-991A-B1C26EBA6370}"/>
    <dgm:cxn modelId="{2363AC59-E5F1-4AE5-AEB0-12A348C3CB49}" srcId="{A8458ABA-57CA-445F-B14E-3EFFB920D2CC}" destId="{733E3499-41B2-4478-906E-0C1DB9A1EB30}" srcOrd="1" destOrd="0" parTransId="{6236A4D7-67C0-4771-8B46-00392F60FBDA}" sibTransId="{CB55C961-9B45-444B-945B-92FE29647E17}"/>
    <dgm:cxn modelId="{6AB117F6-E4FE-4D4E-9EAF-7517302B157A}" srcId="{331BE722-2877-42B5-B6A3-C51A8670C94A}" destId="{41C07791-8668-4B7C-AB6A-BBD4A3AD0770}" srcOrd="0" destOrd="0" parTransId="{3BD766F9-C188-4E9F-9D7E-A779C55AE5E9}" sibTransId="{D0EA8272-B458-4403-8402-850DF44C8F4C}"/>
    <dgm:cxn modelId="{706EA833-806F-4099-8D5D-6F4E1BD85AEB}" type="presOf" srcId="{A8458ABA-57CA-445F-B14E-3EFFB920D2CC}" destId="{7387CBAC-CD3F-43E4-8C59-2DBFD303BE7E}" srcOrd="0" destOrd="0" presId="urn:microsoft.com/office/officeart/2005/8/layout/lProcess2"/>
    <dgm:cxn modelId="{714E7407-39DA-425B-BA77-24C86CD14F76}" type="presOf" srcId="{B39ED735-7F31-4618-BC8A-0782788B22D5}" destId="{C119EEDD-CAD6-4159-8B8D-C94C9FDA92BE}" srcOrd="0" destOrd="0" presId="urn:microsoft.com/office/officeart/2005/8/layout/lProcess2"/>
    <dgm:cxn modelId="{AFD66F30-C87C-4A58-A6C8-D1841C936326}" type="presOf" srcId="{B48411DF-BA45-43B0-9DEA-0522FB4049AC}" destId="{1AF9BB61-04E1-4DCC-97AB-C0AC4854B645}" srcOrd="1" destOrd="0" presId="urn:microsoft.com/office/officeart/2005/8/layout/lProcess2"/>
    <dgm:cxn modelId="{3DD9B73B-1B05-4D53-B0DB-F4BBCD8B568D}" type="presParOf" srcId="{E7E4867F-6E7E-4190-8F86-E8030446B7C9}" destId="{72EE0465-AB13-46ED-A643-6F5381BD7F1B}" srcOrd="0" destOrd="0" presId="urn:microsoft.com/office/officeart/2005/8/layout/lProcess2"/>
    <dgm:cxn modelId="{FB90DE4B-B64F-4CFD-9A9C-E5BCBFB850C1}" type="presParOf" srcId="{72EE0465-AB13-46ED-A643-6F5381BD7F1B}" destId="{805AA94F-B6E3-4E30-A9C9-329C55C27476}" srcOrd="0" destOrd="0" presId="urn:microsoft.com/office/officeart/2005/8/layout/lProcess2"/>
    <dgm:cxn modelId="{10192D13-AFA6-4445-B605-3D1B8C9A2C40}" type="presParOf" srcId="{72EE0465-AB13-46ED-A643-6F5381BD7F1B}" destId="{1AF9BB61-04E1-4DCC-97AB-C0AC4854B645}" srcOrd="1" destOrd="0" presId="urn:microsoft.com/office/officeart/2005/8/layout/lProcess2"/>
    <dgm:cxn modelId="{04AED644-A2FB-4E93-B8D6-E46D42777AFB}" type="presParOf" srcId="{72EE0465-AB13-46ED-A643-6F5381BD7F1B}" destId="{98C3251F-8E1A-44A5-96E5-21E34679C93E}" srcOrd="2" destOrd="0" presId="urn:microsoft.com/office/officeart/2005/8/layout/lProcess2"/>
    <dgm:cxn modelId="{E9283990-D5F3-40CD-ADD4-FEDBF62C0C0E}" type="presParOf" srcId="{98C3251F-8E1A-44A5-96E5-21E34679C93E}" destId="{6B07FB53-BD33-4EB7-9CA1-CB425830A727}" srcOrd="0" destOrd="0" presId="urn:microsoft.com/office/officeart/2005/8/layout/lProcess2"/>
    <dgm:cxn modelId="{FCA20E73-8EB7-4D3D-976C-F6E607718BD3}" type="presParOf" srcId="{6B07FB53-BD33-4EB7-9CA1-CB425830A727}" destId="{C119EEDD-CAD6-4159-8B8D-C94C9FDA92BE}" srcOrd="0" destOrd="0" presId="urn:microsoft.com/office/officeart/2005/8/layout/lProcess2"/>
    <dgm:cxn modelId="{37675996-F826-45B0-9B55-C3DD78954438}" type="presParOf" srcId="{6B07FB53-BD33-4EB7-9CA1-CB425830A727}" destId="{32BC5197-04E3-4786-AF35-DE7AC06F00E9}" srcOrd="1" destOrd="0" presId="urn:microsoft.com/office/officeart/2005/8/layout/lProcess2"/>
    <dgm:cxn modelId="{A225AFE1-876A-4CF0-AC38-E9B0C0987FE8}" type="presParOf" srcId="{6B07FB53-BD33-4EB7-9CA1-CB425830A727}" destId="{D9697E2B-12FE-4644-956E-A4F2E6D053A4}" srcOrd="2" destOrd="0" presId="urn:microsoft.com/office/officeart/2005/8/layout/lProcess2"/>
    <dgm:cxn modelId="{20AC294B-C97C-46FF-B4BA-64281F53E3B7}" type="presParOf" srcId="{6B07FB53-BD33-4EB7-9CA1-CB425830A727}" destId="{917F1F1C-062C-4FB8-BAE0-0B2C3293DE00}" srcOrd="3" destOrd="0" presId="urn:microsoft.com/office/officeart/2005/8/layout/lProcess2"/>
    <dgm:cxn modelId="{8A0963F5-FF11-4EBC-B60B-58434BC9C563}" type="presParOf" srcId="{6B07FB53-BD33-4EB7-9CA1-CB425830A727}" destId="{C708A801-3638-47AD-BB9E-EAAAE18CAAF0}" srcOrd="4" destOrd="0" presId="urn:microsoft.com/office/officeart/2005/8/layout/lProcess2"/>
    <dgm:cxn modelId="{79341F34-285A-45B0-A3F7-D06F3DEE58D8}" type="presParOf" srcId="{6B07FB53-BD33-4EB7-9CA1-CB425830A727}" destId="{0162BC9E-C38C-425D-A922-8FBBA73E7489}" srcOrd="5" destOrd="0" presId="urn:microsoft.com/office/officeart/2005/8/layout/lProcess2"/>
    <dgm:cxn modelId="{CDD1A200-5C4E-4743-80D2-66FD3D781BF2}" type="presParOf" srcId="{6B07FB53-BD33-4EB7-9CA1-CB425830A727}" destId="{371E2DAE-77D4-4E54-A2BE-B159229C90CB}" srcOrd="6" destOrd="0" presId="urn:microsoft.com/office/officeart/2005/8/layout/lProcess2"/>
    <dgm:cxn modelId="{A03DAF86-E29A-41C0-A225-E836010CCD43}" type="presParOf" srcId="{6B07FB53-BD33-4EB7-9CA1-CB425830A727}" destId="{5EBF34A6-A70B-4A72-AAEA-810A825A2E96}" srcOrd="7" destOrd="0" presId="urn:microsoft.com/office/officeart/2005/8/layout/lProcess2"/>
    <dgm:cxn modelId="{7D5B5989-4B58-4A0D-9E46-77A035D592D5}" type="presParOf" srcId="{6B07FB53-BD33-4EB7-9CA1-CB425830A727}" destId="{D44224B6-3F60-42A7-B41E-0E4ED5141991}" srcOrd="8" destOrd="0" presId="urn:microsoft.com/office/officeart/2005/8/layout/lProcess2"/>
    <dgm:cxn modelId="{D0E3281F-7BFD-41CC-BFAA-AC6C0E66EC94}" type="presParOf" srcId="{6B07FB53-BD33-4EB7-9CA1-CB425830A727}" destId="{D3834B9C-0046-4AB9-A2EB-C9976C7301CD}" srcOrd="9" destOrd="0" presId="urn:microsoft.com/office/officeart/2005/8/layout/lProcess2"/>
    <dgm:cxn modelId="{5E08D065-0956-42BB-A7A9-632A5D32234D}" type="presParOf" srcId="{6B07FB53-BD33-4EB7-9CA1-CB425830A727}" destId="{C50B1168-47FE-4672-B1C3-E68AC3881AB8}" srcOrd="10" destOrd="0" presId="urn:microsoft.com/office/officeart/2005/8/layout/lProcess2"/>
    <dgm:cxn modelId="{95242D0E-125F-4668-BB9A-105BD6D0E418}" type="presParOf" srcId="{6B07FB53-BD33-4EB7-9CA1-CB425830A727}" destId="{9569D225-3E17-40BF-BDCC-47235C21853F}" srcOrd="11" destOrd="0" presId="urn:microsoft.com/office/officeart/2005/8/layout/lProcess2"/>
    <dgm:cxn modelId="{B7FF14E4-2F90-4974-A15E-D5885E67477E}" type="presParOf" srcId="{6B07FB53-BD33-4EB7-9CA1-CB425830A727}" destId="{4EDC5A7B-2CF2-4EAB-AC19-1926CF6A884C}" srcOrd="12" destOrd="0" presId="urn:microsoft.com/office/officeart/2005/8/layout/lProcess2"/>
    <dgm:cxn modelId="{45B332EC-62C5-4CE6-B7A8-2D325BE9C035}" type="presParOf" srcId="{E7E4867F-6E7E-4190-8F86-E8030446B7C9}" destId="{E7F4E22B-F120-4864-9389-231A6962B7FA}" srcOrd="1" destOrd="0" presId="urn:microsoft.com/office/officeart/2005/8/layout/lProcess2"/>
    <dgm:cxn modelId="{80FA0C8F-E1FB-4465-A69F-0D17D4311F89}" type="presParOf" srcId="{E7E4867F-6E7E-4190-8F86-E8030446B7C9}" destId="{F8FFFDE1-0AB0-4611-9305-56A13C4E5FA7}" srcOrd="2" destOrd="0" presId="urn:microsoft.com/office/officeart/2005/8/layout/lProcess2"/>
    <dgm:cxn modelId="{4C65C59E-22B3-492F-BE82-61489E137848}" type="presParOf" srcId="{F8FFFDE1-0AB0-4611-9305-56A13C4E5FA7}" destId="{7387CBAC-CD3F-43E4-8C59-2DBFD303BE7E}" srcOrd="0" destOrd="0" presId="urn:microsoft.com/office/officeart/2005/8/layout/lProcess2"/>
    <dgm:cxn modelId="{87BEF60E-5C7B-4E7D-895F-1EAF428EE3F7}" type="presParOf" srcId="{F8FFFDE1-0AB0-4611-9305-56A13C4E5FA7}" destId="{AFF865C5-94A9-4608-A1EB-491876E6F3BD}" srcOrd="1" destOrd="0" presId="urn:microsoft.com/office/officeart/2005/8/layout/lProcess2"/>
    <dgm:cxn modelId="{BED8FC2E-D699-41D8-8862-3F761AC94F09}" type="presParOf" srcId="{F8FFFDE1-0AB0-4611-9305-56A13C4E5FA7}" destId="{8668A99C-BB0B-4DA4-8C56-8457E71ABBB3}" srcOrd="2" destOrd="0" presId="urn:microsoft.com/office/officeart/2005/8/layout/lProcess2"/>
    <dgm:cxn modelId="{6A59F58B-A5A5-482B-ACC2-EE2E6B289D0B}" type="presParOf" srcId="{8668A99C-BB0B-4DA4-8C56-8457E71ABBB3}" destId="{C6557D30-4564-4407-B01F-3C67DDB967A6}" srcOrd="0" destOrd="0" presId="urn:microsoft.com/office/officeart/2005/8/layout/lProcess2"/>
    <dgm:cxn modelId="{BE20BB12-06E1-45B3-A13D-F24C657DA275}" type="presParOf" srcId="{C6557D30-4564-4407-B01F-3C67DDB967A6}" destId="{1D16EC5E-A3C4-43F0-80C6-F057BFEC56C1}" srcOrd="0" destOrd="0" presId="urn:microsoft.com/office/officeart/2005/8/layout/lProcess2"/>
    <dgm:cxn modelId="{56534C1A-5D48-4457-B64D-CCF136C55CC5}" type="presParOf" srcId="{C6557D30-4564-4407-B01F-3C67DDB967A6}" destId="{92D28218-BDEE-4D7F-BFCC-788DDF5EDAF5}" srcOrd="1" destOrd="0" presId="urn:microsoft.com/office/officeart/2005/8/layout/lProcess2"/>
    <dgm:cxn modelId="{A3E964C0-1654-4969-82A9-828C9864C5F3}" type="presParOf" srcId="{C6557D30-4564-4407-B01F-3C67DDB967A6}" destId="{5E22D757-5BD1-4E0E-A42E-04550FF5096E}" srcOrd="2" destOrd="0" presId="urn:microsoft.com/office/officeart/2005/8/layout/lProcess2"/>
    <dgm:cxn modelId="{F9FCF585-519F-4942-AFD3-FF9B50369103}" type="presParOf" srcId="{C6557D30-4564-4407-B01F-3C67DDB967A6}" destId="{ABD3BF3D-6160-47C3-A58B-5E6A7C3FFFA9}" srcOrd="3" destOrd="0" presId="urn:microsoft.com/office/officeart/2005/8/layout/lProcess2"/>
    <dgm:cxn modelId="{F5E4D3B7-17A6-42FD-B9CA-DFC61F845764}" type="presParOf" srcId="{C6557D30-4564-4407-B01F-3C67DDB967A6}" destId="{1783DBB2-E53E-4399-9BD3-02DE461C46D7}" srcOrd="4" destOrd="0" presId="urn:microsoft.com/office/officeart/2005/8/layout/lProcess2"/>
    <dgm:cxn modelId="{BA619298-2885-4A0A-B16D-FA0B82E030A8}" type="presParOf" srcId="{C6557D30-4564-4407-B01F-3C67DDB967A6}" destId="{839A24B1-B5E6-4A27-ACA8-9ED8AB80E41A}" srcOrd="5" destOrd="0" presId="urn:microsoft.com/office/officeart/2005/8/layout/lProcess2"/>
    <dgm:cxn modelId="{DDAC169E-FE60-4F9C-A5A6-4B9D868C0F06}" type="presParOf" srcId="{C6557D30-4564-4407-B01F-3C67DDB967A6}" destId="{72433973-E48A-4FCD-85D7-606DF22CA8FA}" srcOrd="6" destOrd="0" presId="urn:microsoft.com/office/officeart/2005/8/layout/lProcess2"/>
    <dgm:cxn modelId="{BF9E6E8B-5E16-47C8-AB92-C6BF518B1067}" type="presParOf" srcId="{E7E4867F-6E7E-4190-8F86-E8030446B7C9}" destId="{1984D574-86C6-4C7F-9549-9DE442AB356B}" srcOrd="3" destOrd="0" presId="urn:microsoft.com/office/officeart/2005/8/layout/lProcess2"/>
    <dgm:cxn modelId="{F6FA351B-9978-4C0C-89CA-C1B828DB4645}" type="presParOf" srcId="{E7E4867F-6E7E-4190-8F86-E8030446B7C9}" destId="{A3CEE01F-CEB0-4C33-B6F5-030A698E2C51}" srcOrd="4" destOrd="0" presId="urn:microsoft.com/office/officeart/2005/8/layout/lProcess2"/>
    <dgm:cxn modelId="{A88AA7AA-E1F4-4FA4-83E7-382FABA1CC46}" type="presParOf" srcId="{A3CEE01F-CEB0-4C33-B6F5-030A698E2C51}" destId="{FFE0C78B-87D1-4672-BB8E-80A11C498D57}" srcOrd="0" destOrd="0" presId="urn:microsoft.com/office/officeart/2005/8/layout/lProcess2"/>
    <dgm:cxn modelId="{C9B027A2-B48B-47CD-9CDF-3752D54251CA}" type="presParOf" srcId="{A3CEE01F-CEB0-4C33-B6F5-030A698E2C51}" destId="{1ABB5E3F-23DF-4243-83D3-791D74D04CFC}" srcOrd="1" destOrd="0" presId="urn:microsoft.com/office/officeart/2005/8/layout/lProcess2"/>
    <dgm:cxn modelId="{6B54CED7-31FD-4A24-AA8F-0BC2B3F655B8}" type="presParOf" srcId="{A3CEE01F-CEB0-4C33-B6F5-030A698E2C51}" destId="{F2D70C1B-4E2F-49ED-AADA-3EC753C6ED23}" srcOrd="2" destOrd="0" presId="urn:microsoft.com/office/officeart/2005/8/layout/lProcess2"/>
    <dgm:cxn modelId="{86FEF0CF-D2E0-425E-81E8-57A509940359}" type="presParOf" srcId="{F2D70C1B-4E2F-49ED-AADA-3EC753C6ED23}" destId="{EEA0A31A-3778-4F58-90D4-D2E6EFCC5124}" srcOrd="0" destOrd="0" presId="urn:microsoft.com/office/officeart/2005/8/layout/lProcess2"/>
    <dgm:cxn modelId="{B522E2A9-9678-4493-8D5B-6E0C5002C591}" type="presParOf" srcId="{EEA0A31A-3778-4F58-90D4-D2E6EFCC5124}" destId="{68387033-6B85-4A6F-A279-572EEC009B41}" srcOrd="0" destOrd="0" presId="urn:microsoft.com/office/officeart/2005/8/layout/lProcess2"/>
    <dgm:cxn modelId="{FC89F1A8-A512-47DD-B403-CE802B290776}" type="presParOf" srcId="{EEA0A31A-3778-4F58-90D4-D2E6EFCC5124}" destId="{62E19E32-C14B-4342-AC7F-8C73C7969725}" srcOrd="1" destOrd="0" presId="urn:microsoft.com/office/officeart/2005/8/layout/lProcess2"/>
    <dgm:cxn modelId="{0C7D728F-8903-4170-BFB0-60688A607603}" type="presParOf" srcId="{EEA0A31A-3778-4F58-90D4-D2E6EFCC5124}" destId="{6C0A8492-BE78-43B7-9137-B051BFE82708}" srcOrd="2" destOrd="0" presId="urn:microsoft.com/office/officeart/2005/8/layout/lProcess2"/>
    <dgm:cxn modelId="{9BAE76A6-100D-43A2-AABC-3371402674C9}" type="presParOf" srcId="{EEA0A31A-3778-4F58-90D4-D2E6EFCC5124}" destId="{1249CFEA-BC08-468C-9B77-87891503E973}" srcOrd="3" destOrd="0" presId="urn:microsoft.com/office/officeart/2005/8/layout/lProcess2"/>
    <dgm:cxn modelId="{61DFB2E5-87A5-4329-B838-B430B1E91D9D}" type="presParOf" srcId="{EEA0A31A-3778-4F58-90D4-D2E6EFCC5124}" destId="{06527AE2-616E-463D-8163-6720381FEC7E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AA94F-B6E3-4E30-A9C9-329C55C27476}">
      <dsp:nvSpPr>
        <dsp:cNvPr id="0" name=""/>
        <dsp:cNvSpPr/>
      </dsp:nvSpPr>
      <dsp:spPr>
        <a:xfrm>
          <a:off x="920" y="0"/>
          <a:ext cx="2394272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900" kern="1200" smtClean="0"/>
            <a:t>Sound</a:t>
          </a:r>
          <a:endParaRPr lang="en-GB" sz="5900" kern="1200" dirty="0"/>
        </a:p>
      </dsp:txBody>
      <dsp:txXfrm>
        <a:off x="920" y="0"/>
        <a:ext cx="2394272" cy="1463040"/>
      </dsp:txXfrm>
    </dsp:sp>
    <dsp:sp modelId="{C119EEDD-CAD6-4159-8B8D-C94C9FDA92BE}">
      <dsp:nvSpPr>
        <dsp:cNvPr id="0" name=""/>
        <dsp:cNvSpPr/>
      </dsp:nvSpPr>
      <dsp:spPr>
        <a:xfrm>
          <a:off x="228606" y="1455761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Basics of Sound</a:t>
          </a:r>
          <a:endParaRPr lang="en-GB" sz="1600" kern="1200" dirty="0"/>
        </a:p>
      </dsp:txBody>
      <dsp:txXfrm>
        <a:off x="240157" y="1467312"/>
        <a:ext cx="1892315" cy="371281"/>
      </dsp:txXfrm>
    </dsp:sp>
    <dsp:sp modelId="{D9697E2B-12FE-4644-956E-A4F2E6D053A4}">
      <dsp:nvSpPr>
        <dsp:cNvPr id="0" name=""/>
        <dsp:cNvSpPr/>
      </dsp:nvSpPr>
      <dsp:spPr>
        <a:xfrm>
          <a:off x="228606" y="1918248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Sound Design</a:t>
          </a:r>
          <a:endParaRPr lang="en-GB" sz="1600" kern="1200" dirty="0"/>
        </a:p>
      </dsp:txBody>
      <dsp:txXfrm>
        <a:off x="240157" y="1929799"/>
        <a:ext cx="1892315" cy="371281"/>
      </dsp:txXfrm>
    </dsp:sp>
    <dsp:sp modelId="{C708A801-3638-47AD-BB9E-EAAAE18CAAF0}">
      <dsp:nvSpPr>
        <dsp:cNvPr id="0" name=""/>
        <dsp:cNvSpPr/>
      </dsp:nvSpPr>
      <dsp:spPr>
        <a:xfrm>
          <a:off x="228606" y="2380734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Recording System</a:t>
          </a:r>
          <a:endParaRPr lang="en-GB" sz="1600" kern="1200" dirty="0"/>
        </a:p>
      </dsp:txBody>
      <dsp:txXfrm>
        <a:off x="240157" y="2392285"/>
        <a:ext cx="1892315" cy="371281"/>
      </dsp:txXfrm>
    </dsp:sp>
    <dsp:sp modelId="{371E2DAE-77D4-4E54-A2BE-B159229C90CB}">
      <dsp:nvSpPr>
        <dsp:cNvPr id="0" name=""/>
        <dsp:cNvSpPr/>
      </dsp:nvSpPr>
      <dsp:spPr>
        <a:xfrm>
          <a:off x="228606" y="2843221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Microphones</a:t>
          </a:r>
          <a:endParaRPr lang="en-GB" sz="1600" kern="1200" dirty="0"/>
        </a:p>
      </dsp:txBody>
      <dsp:txXfrm>
        <a:off x="240157" y="2854772"/>
        <a:ext cx="1892315" cy="371281"/>
      </dsp:txXfrm>
    </dsp:sp>
    <dsp:sp modelId="{D44224B6-3F60-42A7-B41E-0E4ED5141991}">
      <dsp:nvSpPr>
        <dsp:cNvPr id="0" name=""/>
        <dsp:cNvSpPr/>
      </dsp:nvSpPr>
      <dsp:spPr>
        <a:xfrm>
          <a:off x="228606" y="3305708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Audio Editing</a:t>
          </a:r>
          <a:endParaRPr lang="en-GB" sz="1600" kern="1200" dirty="0"/>
        </a:p>
      </dsp:txBody>
      <dsp:txXfrm>
        <a:off x="240157" y="3317259"/>
        <a:ext cx="1892315" cy="371281"/>
      </dsp:txXfrm>
    </dsp:sp>
    <dsp:sp modelId="{C50B1168-47FE-4672-B1C3-E68AC3881AB8}">
      <dsp:nvSpPr>
        <dsp:cNvPr id="0" name=""/>
        <dsp:cNvSpPr/>
      </dsp:nvSpPr>
      <dsp:spPr>
        <a:xfrm>
          <a:off x="228606" y="3768195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Audio Distribution</a:t>
          </a:r>
          <a:endParaRPr lang="en-GB" sz="1600" kern="1200" dirty="0"/>
        </a:p>
      </dsp:txBody>
      <dsp:txXfrm>
        <a:off x="240157" y="3779746"/>
        <a:ext cx="1892315" cy="371281"/>
      </dsp:txXfrm>
    </dsp:sp>
    <dsp:sp modelId="{4EDC5A7B-2CF2-4EAB-AC19-1926CF6A884C}">
      <dsp:nvSpPr>
        <dsp:cNvPr id="0" name=""/>
        <dsp:cNvSpPr/>
      </dsp:nvSpPr>
      <dsp:spPr>
        <a:xfrm>
          <a:off x="228606" y="4230682"/>
          <a:ext cx="1915417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err="1" smtClean="0"/>
            <a:t>Radio</a:t>
          </a:r>
          <a:endParaRPr lang="en-GB" sz="1600" kern="1200" dirty="0"/>
        </a:p>
      </dsp:txBody>
      <dsp:txXfrm>
        <a:off x="240157" y="4242233"/>
        <a:ext cx="1892315" cy="371281"/>
      </dsp:txXfrm>
    </dsp:sp>
    <dsp:sp modelId="{7387CBAC-CD3F-43E4-8C59-2DBFD303BE7E}">
      <dsp:nvSpPr>
        <dsp:cNvPr id="0" name=""/>
        <dsp:cNvSpPr/>
      </dsp:nvSpPr>
      <dsp:spPr>
        <a:xfrm>
          <a:off x="2574763" y="0"/>
          <a:ext cx="2394272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900" kern="1200" dirty="0" smtClean="0"/>
            <a:t>Photo</a:t>
          </a:r>
          <a:endParaRPr lang="en-GB" sz="5900" kern="1200" dirty="0"/>
        </a:p>
      </dsp:txBody>
      <dsp:txXfrm>
        <a:off x="2574763" y="0"/>
        <a:ext cx="2394272" cy="1463040"/>
      </dsp:txXfrm>
    </dsp:sp>
    <dsp:sp modelId="{BD877D52-122B-430D-A042-4E374C0CE065}">
      <dsp:nvSpPr>
        <dsp:cNvPr id="0" name=""/>
        <dsp:cNvSpPr/>
      </dsp:nvSpPr>
      <dsp:spPr>
        <a:xfrm>
          <a:off x="2852288" y="1464513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Visual Communications</a:t>
          </a:r>
          <a:endParaRPr lang="en-GB" sz="1500" kern="1200" dirty="0"/>
        </a:p>
      </dsp:txBody>
      <dsp:txXfrm>
        <a:off x="2863806" y="1476031"/>
        <a:ext cx="1892381" cy="370205"/>
      </dsp:txXfrm>
    </dsp:sp>
    <dsp:sp modelId="{2C99BF0E-4250-4CB2-90EA-7BD01869EE54}">
      <dsp:nvSpPr>
        <dsp:cNvPr id="0" name=""/>
        <dsp:cNvSpPr/>
      </dsp:nvSpPr>
      <dsp:spPr>
        <a:xfrm>
          <a:off x="2852288" y="1860779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Image Composition</a:t>
          </a:r>
          <a:endParaRPr lang="en-GB" sz="1500" kern="1200" dirty="0"/>
        </a:p>
      </dsp:txBody>
      <dsp:txXfrm>
        <a:off x="2863806" y="1872297"/>
        <a:ext cx="1892381" cy="370205"/>
      </dsp:txXfrm>
    </dsp:sp>
    <dsp:sp modelId="{14728D86-67C1-49F5-9F12-5B6DE7F67942}">
      <dsp:nvSpPr>
        <dsp:cNvPr id="0" name=""/>
        <dsp:cNvSpPr/>
      </dsp:nvSpPr>
      <dsp:spPr>
        <a:xfrm>
          <a:off x="2852288" y="2257045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DSLR Camera</a:t>
          </a:r>
          <a:endParaRPr lang="en-GB" sz="1500" kern="1200" dirty="0"/>
        </a:p>
      </dsp:txBody>
      <dsp:txXfrm>
        <a:off x="2863806" y="2268563"/>
        <a:ext cx="1892381" cy="370205"/>
      </dsp:txXfrm>
    </dsp:sp>
    <dsp:sp modelId="{CCE7794E-8B60-4C97-A636-FEF39FC0F628}">
      <dsp:nvSpPr>
        <dsp:cNvPr id="0" name=""/>
        <dsp:cNvSpPr/>
      </dsp:nvSpPr>
      <dsp:spPr>
        <a:xfrm>
          <a:off x="2852288" y="2653311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Camera Exposure</a:t>
          </a:r>
          <a:endParaRPr lang="en-GB" sz="1500" kern="1200" dirty="0"/>
        </a:p>
      </dsp:txBody>
      <dsp:txXfrm>
        <a:off x="2863806" y="2664829"/>
        <a:ext cx="1892381" cy="370205"/>
      </dsp:txXfrm>
    </dsp:sp>
    <dsp:sp modelId="{1D16EC5E-A3C4-43F0-80C6-F057BFEC56C1}">
      <dsp:nvSpPr>
        <dsp:cNvPr id="0" name=""/>
        <dsp:cNvSpPr/>
      </dsp:nvSpPr>
      <dsp:spPr>
        <a:xfrm>
          <a:off x="2852288" y="3049577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Color Control</a:t>
          </a:r>
          <a:endParaRPr lang="en-GB" sz="1500" kern="1200" dirty="0"/>
        </a:p>
      </dsp:txBody>
      <dsp:txXfrm>
        <a:off x="2863806" y="3061095"/>
        <a:ext cx="1892381" cy="370205"/>
      </dsp:txXfrm>
    </dsp:sp>
    <dsp:sp modelId="{5E22D757-5BD1-4E0E-A42E-04550FF5096E}">
      <dsp:nvSpPr>
        <dsp:cNvPr id="0" name=""/>
        <dsp:cNvSpPr/>
      </dsp:nvSpPr>
      <dsp:spPr>
        <a:xfrm>
          <a:off x="2852288" y="3445843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Light</a:t>
          </a:r>
          <a:endParaRPr lang="en-GB" sz="1500" kern="1200" dirty="0"/>
        </a:p>
      </dsp:txBody>
      <dsp:txXfrm>
        <a:off x="2863806" y="3457361"/>
        <a:ext cx="1892381" cy="370205"/>
      </dsp:txXfrm>
    </dsp:sp>
    <dsp:sp modelId="{1783DBB2-E53E-4399-9BD3-02DE461C46D7}">
      <dsp:nvSpPr>
        <dsp:cNvPr id="0" name=""/>
        <dsp:cNvSpPr/>
      </dsp:nvSpPr>
      <dsp:spPr>
        <a:xfrm>
          <a:off x="2852288" y="3842109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Photo projects</a:t>
          </a:r>
          <a:endParaRPr lang="en-GB" sz="1500" kern="1200" dirty="0"/>
        </a:p>
      </dsp:txBody>
      <dsp:txXfrm>
        <a:off x="2863806" y="3853627"/>
        <a:ext cx="1892381" cy="370205"/>
      </dsp:txXfrm>
    </dsp:sp>
    <dsp:sp modelId="{72433973-E48A-4FCD-85D7-606DF22CA8FA}">
      <dsp:nvSpPr>
        <dsp:cNvPr id="0" name=""/>
        <dsp:cNvSpPr/>
      </dsp:nvSpPr>
      <dsp:spPr>
        <a:xfrm>
          <a:off x="2852288" y="4238375"/>
          <a:ext cx="1915417" cy="393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Image editing</a:t>
          </a:r>
          <a:endParaRPr lang="en-GB" sz="1500" kern="1200" dirty="0"/>
        </a:p>
      </dsp:txBody>
      <dsp:txXfrm>
        <a:off x="2863806" y="4249893"/>
        <a:ext cx="1892381" cy="370205"/>
      </dsp:txXfrm>
    </dsp:sp>
    <dsp:sp modelId="{FFE0C78B-87D1-4672-BB8E-80A11C498D57}">
      <dsp:nvSpPr>
        <dsp:cNvPr id="0" name=""/>
        <dsp:cNvSpPr/>
      </dsp:nvSpPr>
      <dsp:spPr>
        <a:xfrm>
          <a:off x="5148606" y="0"/>
          <a:ext cx="2394272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5900" kern="1200" dirty="0" smtClean="0"/>
            <a:t>Video</a:t>
          </a:r>
          <a:endParaRPr lang="en-GB" sz="5900" kern="1200" dirty="0"/>
        </a:p>
      </dsp:txBody>
      <dsp:txXfrm>
        <a:off x="5148606" y="0"/>
        <a:ext cx="2394272" cy="1463040"/>
      </dsp:txXfrm>
    </dsp:sp>
    <dsp:sp modelId="{68387033-6B85-4A6F-A279-572EEC009B41}">
      <dsp:nvSpPr>
        <dsp:cNvPr id="0" name=""/>
        <dsp:cNvSpPr/>
      </dsp:nvSpPr>
      <dsp:spPr>
        <a:xfrm>
          <a:off x="5388033" y="1463061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Film and Video</a:t>
          </a:r>
          <a:endParaRPr lang="en-GB" sz="1800" kern="1200" dirty="0"/>
        </a:p>
      </dsp:txBody>
      <dsp:txXfrm>
        <a:off x="5402917" y="1477945"/>
        <a:ext cx="1885649" cy="478403"/>
      </dsp:txXfrm>
    </dsp:sp>
    <dsp:sp modelId="{6C0A8492-BE78-43B7-9137-B051BFE82708}">
      <dsp:nvSpPr>
        <dsp:cNvPr id="0" name=""/>
        <dsp:cNvSpPr/>
      </dsp:nvSpPr>
      <dsp:spPr>
        <a:xfrm>
          <a:off x="5388033" y="1995402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Film grammar</a:t>
          </a:r>
          <a:endParaRPr lang="en-GB" sz="1800" kern="1200" dirty="0"/>
        </a:p>
      </dsp:txBody>
      <dsp:txXfrm>
        <a:off x="5402917" y="2010286"/>
        <a:ext cx="1885649" cy="478403"/>
      </dsp:txXfrm>
    </dsp:sp>
    <dsp:sp modelId="{06527AE2-616E-463D-8163-6720381FEC7E}">
      <dsp:nvSpPr>
        <dsp:cNvPr id="0" name=""/>
        <dsp:cNvSpPr/>
      </dsp:nvSpPr>
      <dsp:spPr>
        <a:xfrm>
          <a:off x="5388033" y="2527743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Filmmaking rules</a:t>
          </a:r>
          <a:endParaRPr lang="en-GB" sz="1800" kern="1200" dirty="0"/>
        </a:p>
      </dsp:txBody>
      <dsp:txXfrm>
        <a:off x="5402917" y="2542627"/>
        <a:ext cx="1885649" cy="478403"/>
      </dsp:txXfrm>
    </dsp:sp>
    <dsp:sp modelId="{80063F21-D9B0-4452-BF8D-CD13F8902A37}">
      <dsp:nvSpPr>
        <dsp:cNvPr id="0" name=""/>
        <dsp:cNvSpPr/>
      </dsp:nvSpPr>
      <dsp:spPr>
        <a:xfrm>
          <a:off x="5388033" y="3060084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Video production</a:t>
          </a:r>
          <a:endParaRPr lang="en-GB" sz="1800" kern="1200" dirty="0"/>
        </a:p>
      </dsp:txBody>
      <dsp:txXfrm>
        <a:off x="5402917" y="3074968"/>
        <a:ext cx="1885649" cy="478403"/>
      </dsp:txXfrm>
    </dsp:sp>
    <dsp:sp modelId="{220E91DC-6959-40F3-9E3B-FE4F8D33AD76}">
      <dsp:nvSpPr>
        <dsp:cNvPr id="0" name=""/>
        <dsp:cNvSpPr/>
      </dsp:nvSpPr>
      <dsp:spPr>
        <a:xfrm>
          <a:off x="5388033" y="3592426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Video editing</a:t>
          </a:r>
          <a:endParaRPr lang="en-GB" sz="1800" kern="1200" dirty="0"/>
        </a:p>
      </dsp:txBody>
      <dsp:txXfrm>
        <a:off x="5402917" y="3607310"/>
        <a:ext cx="1885649" cy="478403"/>
      </dsp:txXfrm>
    </dsp:sp>
    <dsp:sp modelId="{EAB1EF92-4B40-4FB0-999C-B8693FDDB507}">
      <dsp:nvSpPr>
        <dsp:cNvPr id="0" name=""/>
        <dsp:cNvSpPr/>
      </dsp:nvSpPr>
      <dsp:spPr>
        <a:xfrm>
          <a:off x="5388033" y="4124767"/>
          <a:ext cx="1915417" cy="5081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Video project</a:t>
          </a:r>
          <a:endParaRPr lang="en-GB" sz="1800" kern="1200" dirty="0"/>
        </a:p>
      </dsp:txBody>
      <dsp:txXfrm>
        <a:off x="5402917" y="4139651"/>
        <a:ext cx="1885649" cy="4784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AA94F-B6E3-4E30-A9C9-329C55C27476}">
      <dsp:nvSpPr>
        <dsp:cNvPr id="0" name=""/>
        <dsp:cNvSpPr/>
      </dsp:nvSpPr>
      <dsp:spPr>
        <a:xfrm>
          <a:off x="333" y="0"/>
          <a:ext cx="2694658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900" kern="1200" dirty="0" smtClean="0"/>
            <a:t>Project </a:t>
          </a:r>
          <a:r>
            <a:rPr lang="hu-HU" sz="3900" kern="1200" dirty="0" err="1" smtClean="0"/>
            <a:t>manag</a:t>
          </a:r>
          <a:r>
            <a:rPr lang="hu-HU" sz="3900" kern="1200" dirty="0" smtClean="0"/>
            <a:t>.</a:t>
          </a:r>
          <a:endParaRPr lang="en-GB" sz="3900" kern="1200" dirty="0"/>
        </a:p>
      </dsp:txBody>
      <dsp:txXfrm>
        <a:off x="333" y="0"/>
        <a:ext cx="2694658" cy="1463040"/>
      </dsp:txXfrm>
    </dsp:sp>
    <dsp:sp modelId="{C119EEDD-CAD6-4159-8B8D-C94C9FDA92BE}">
      <dsp:nvSpPr>
        <dsp:cNvPr id="0" name=""/>
        <dsp:cNvSpPr/>
      </dsp:nvSpPr>
      <dsp:spPr>
        <a:xfrm>
          <a:off x="219303" y="1455761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Introduction</a:t>
          </a:r>
          <a:endParaRPr lang="en-GB" sz="1600" kern="1200" dirty="0"/>
        </a:p>
      </dsp:txBody>
      <dsp:txXfrm>
        <a:off x="230854" y="1467312"/>
        <a:ext cx="2206283" cy="371281"/>
      </dsp:txXfrm>
    </dsp:sp>
    <dsp:sp modelId="{D9697E2B-12FE-4644-956E-A4F2E6D053A4}">
      <dsp:nvSpPr>
        <dsp:cNvPr id="0" name=""/>
        <dsp:cNvSpPr/>
      </dsp:nvSpPr>
      <dsp:spPr>
        <a:xfrm>
          <a:off x="219303" y="1918248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Human Resource</a:t>
          </a:r>
          <a:r>
            <a:rPr lang="hu-HU" sz="1600" kern="1200" dirty="0" smtClean="0"/>
            <a:t>s</a:t>
          </a:r>
          <a:endParaRPr lang="en-GB" sz="1600" kern="1200" dirty="0"/>
        </a:p>
      </dsp:txBody>
      <dsp:txXfrm>
        <a:off x="230854" y="1929799"/>
        <a:ext cx="2206283" cy="371281"/>
      </dsp:txXfrm>
    </dsp:sp>
    <dsp:sp modelId="{C708A801-3638-47AD-BB9E-EAAAE18CAAF0}">
      <dsp:nvSpPr>
        <dsp:cNvPr id="0" name=""/>
        <dsp:cNvSpPr/>
      </dsp:nvSpPr>
      <dsp:spPr>
        <a:xfrm>
          <a:off x="219303" y="2380734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Time </a:t>
          </a:r>
          <a:r>
            <a:rPr lang="en-US" sz="1600" kern="1200" dirty="0" err="1" smtClean="0"/>
            <a:t>Manag</a:t>
          </a:r>
          <a:r>
            <a:rPr lang="hu-HU" sz="1600" kern="1200" dirty="0" smtClean="0"/>
            <a:t>.</a:t>
          </a:r>
          <a:endParaRPr lang="en-GB" sz="1600" kern="1200" dirty="0"/>
        </a:p>
      </dsp:txBody>
      <dsp:txXfrm>
        <a:off x="230854" y="2392285"/>
        <a:ext cx="2206283" cy="371281"/>
      </dsp:txXfrm>
    </dsp:sp>
    <dsp:sp modelId="{371E2DAE-77D4-4E54-A2BE-B159229C90CB}">
      <dsp:nvSpPr>
        <dsp:cNvPr id="0" name=""/>
        <dsp:cNvSpPr/>
      </dsp:nvSpPr>
      <dsp:spPr>
        <a:xfrm>
          <a:off x="219303" y="2843221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Cost Management</a:t>
          </a:r>
          <a:endParaRPr lang="en-GB" sz="1600" kern="1200" dirty="0"/>
        </a:p>
      </dsp:txBody>
      <dsp:txXfrm>
        <a:off x="230854" y="2854772"/>
        <a:ext cx="2206283" cy="371281"/>
      </dsp:txXfrm>
    </dsp:sp>
    <dsp:sp modelId="{D44224B6-3F60-42A7-B41E-0E4ED5141991}">
      <dsp:nvSpPr>
        <dsp:cNvPr id="0" name=""/>
        <dsp:cNvSpPr/>
      </dsp:nvSpPr>
      <dsp:spPr>
        <a:xfrm>
          <a:off x="219303" y="3305708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Communication</a:t>
          </a:r>
          <a:endParaRPr lang="en-GB" sz="1600" kern="1200" dirty="0"/>
        </a:p>
      </dsp:txBody>
      <dsp:txXfrm>
        <a:off x="230854" y="3317259"/>
        <a:ext cx="2206283" cy="371281"/>
      </dsp:txXfrm>
    </dsp:sp>
    <dsp:sp modelId="{C50B1168-47FE-4672-B1C3-E68AC3881AB8}">
      <dsp:nvSpPr>
        <dsp:cNvPr id="0" name=""/>
        <dsp:cNvSpPr/>
      </dsp:nvSpPr>
      <dsp:spPr>
        <a:xfrm>
          <a:off x="219303" y="3768195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Project </a:t>
          </a:r>
          <a:r>
            <a:rPr lang="hu-HU" sz="1600" kern="1200" dirty="0" err="1" smtClean="0"/>
            <a:t>Cycle</a:t>
          </a:r>
          <a:endParaRPr lang="en-GB" sz="1600" kern="1200" dirty="0"/>
        </a:p>
      </dsp:txBody>
      <dsp:txXfrm>
        <a:off x="230854" y="3779746"/>
        <a:ext cx="2206283" cy="371281"/>
      </dsp:txXfrm>
    </dsp:sp>
    <dsp:sp modelId="{4EDC5A7B-2CF2-4EAB-AC19-1926CF6A884C}">
      <dsp:nvSpPr>
        <dsp:cNvPr id="0" name=""/>
        <dsp:cNvSpPr/>
      </dsp:nvSpPr>
      <dsp:spPr>
        <a:xfrm>
          <a:off x="219303" y="4230682"/>
          <a:ext cx="2229385" cy="3943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Project Proposal</a:t>
          </a:r>
          <a:endParaRPr lang="en-GB" sz="1600" kern="1200" dirty="0"/>
        </a:p>
      </dsp:txBody>
      <dsp:txXfrm>
        <a:off x="230854" y="4242233"/>
        <a:ext cx="2206283" cy="371281"/>
      </dsp:txXfrm>
    </dsp:sp>
    <dsp:sp modelId="{7387CBAC-CD3F-43E4-8C59-2DBFD303BE7E}">
      <dsp:nvSpPr>
        <dsp:cNvPr id="0" name=""/>
        <dsp:cNvSpPr/>
      </dsp:nvSpPr>
      <dsp:spPr>
        <a:xfrm>
          <a:off x="2903997" y="0"/>
          <a:ext cx="2786732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900" kern="1200" dirty="0" smtClean="0"/>
            <a:t>Digital </a:t>
          </a:r>
          <a:r>
            <a:rPr lang="hu-HU" sz="3900" kern="1200" dirty="0" err="1" smtClean="0"/>
            <a:t>storytelling</a:t>
          </a:r>
          <a:endParaRPr lang="en-GB" sz="3900" kern="1200" dirty="0"/>
        </a:p>
      </dsp:txBody>
      <dsp:txXfrm>
        <a:off x="2903997" y="0"/>
        <a:ext cx="2786732" cy="1463040"/>
      </dsp:txXfrm>
    </dsp:sp>
    <dsp:sp modelId="{1D16EC5E-A3C4-43F0-80C6-F057BFEC56C1}">
      <dsp:nvSpPr>
        <dsp:cNvPr id="0" name=""/>
        <dsp:cNvSpPr/>
      </dsp:nvSpPr>
      <dsp:spPr>
        <a:xfrm>
          <a:off x="3227012" y="1464145"/>
          <a:ext cx="2229385" cy="787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Introduction to digital storytelling</a:t>
          </a:r>
          <a:endParaRPr lang="en-GB" sz="2200" kern="1200" dirty="0"/>
        </a:p>
      </dsp:txBody>
      <dsp:txXfrm>
        <a:off x="3250076" y="1487209"/>
        <a:ext cx="2183257" cy="741321"/>
      </dsp:txXfrm>
    </dsp:sp>
    <dsp:sp modelId="{5E22D757-5BD1-4E0E-A42E-04550FF5096E}">
      <dsp:nvSpPr>
        <dsp:cNvPr id="0" name=""/>
        <dsp:cNvSpPr/>
      </dsp:nvSpPr>
      <dsp:spPr>
        <a:xfrm>
          <a:off x="3227012" y="2257652"/>
          <a:ext cx="2229385" cy="787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Storytelling techniques</a:t>
          </a:r>
          <a:endParaRPr lang="en-GB" sz="2200" kern="1200" dirty="0"/>
        </a:p>
      </dsp:txBody>
      <dsp:txXfrm>
        <a:off x="3250076" y="2280716"/>
        <a:ext cx="2183257" cy="741321"/>
      </dsp:txXfrm>
    </dsp:sp>
    <dsp:sp modelId="{1783DBB2-E53E-4399-9BD3-02DE461C46D7}">
      <dsp:nvSpPr>
        <dsp:cNvPr id="0" name=""/>
        <dsp:cNvSpPr/>
      </dsp:nvSpPr>
      <dsp:spPr>
        <a:xfrm>
          <a:off x="3227012" y="3051159"/>
          <a:ext cx="2229385" cy="787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Interview</a:t>
          </a:r>
          <a:endParaRPr lang="en-GB" sz="2200" kern="1200" dirty="0"/>
        </a:p>
      </dsp:txBody>
      <dsp:txXfrm>
        <a:off x="3250076" y="3074223"/>
        <a:ext cx="2183257" cy="741321"/>
      </dsp:txXfrm>
    </dsp:sp>
    <dsp:sp modelId="{72433973-E48A-4FCD-85D7-606DF22CA8FA}">
      <dsp:nvSpPr>
        <dsp:cNvPr id="0" name=""/>
        <dsp:cNvSpPr/>
      </dsp:nvSpPr>
      <dsp:spPr>
        <a:xfrm>
          <a:off x="3227012" y="3844666"/>
          <a:ext cx="2229385" cy="787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9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Media news</a:t>
          </a:r>
          <a:endParaRPr lang="en-GB" sz="2200" kern="1200" dirty="0"/>
        </a:p>
      </dsp:txBody>
      <dsp:txXfrm>
        <a:off x="3250076" y="3867730"/>
        <a:ext cx="2183257" cy="741321"/>
      </dsp:txXfrm>
    </dsp:sp>
    <dsp:sp modelId="{FFE0C78B-87D1-4672-BB8E-80A11C498D57}">
      <dsp:nvSpPr>
        <dsp:cNvPr id="0" name=""/>
        <dsp:cNvSpPr/>
      </dsp:nvSpPr>
      <dsp:spPr>
        <a:xfrm>
          <a:off x="5899734" y="0"/>
          <a:ext cx="2786732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900" kern="1200" dirty="0" err="1" smtClean="0"/>
            <a:t>Audio-visual</a:t>
          </a:r>
          <a:r>
            <a:rPr lang="hu-HU" sz="3900" kern="1200" dirty="0" smtClean="0"/>
            <a:t> </a:t>
          </a:r>
          <a:r>
            <a:rPr lang="hu-HU" sz="3900" kern="1200" dirty="0" err="1" smtClean="0"/>
            <a:t>production</a:t>
          </a:r>
          <a:endParaRPr lang="en-GB" sz="3900" kern="1200" dirty="0"/>
        </a:p>
      </dsp:txBody>
      <dsp:txXfrm>
        <a:off x="5899734" y="0"/>
        <a:ext cx="2786732" cy="1463040"/>
      </dsp:txXfrm>
    </dsp:sp>
    <dsp:sp modelId="{68387033-6B85-4A6F-A279-572EEC009B41}">
      <dsp:nvSpPr>
        <dsp:cNvPr id="0" name=""/>
        <dsp:cNvSpPr/>
      </dsp:nvSpPr>
      <dsp:spPr>
        <a:xfrm>
          <a:off x="6178407" y="1463523"/>
          <a:ext cx="2229385" cy="1023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Pre-production</a:t>
          </a:r>
          <a:endParaRPr lang="en-GB" sz="1800" kern="1200" dirty="0"/>
        </a:p>
      </dsp:txBody>
      <dsp:txXfrm>
        <a:off x="6208395" y="1493511"/>
        <a:ext cx="2169409" cy="963877"/>
      </dsp:txXfrm>
    </dsp:sp>
    <dsp:sp modelId="{6C0A8492-BE78-43B7-9137-B051BFE82708}">
      <dsp:nvSpPr>
        <dsp:cNvPr id="0" name=""/>
        <dsp:cNvSpPr/>
      </dsp:nvSpPr>
      <dsp:spPr>
        <a:xfrm>
          <a:off x="6178407" y="2536073"/>
          <a:ext cx="2229385" cy="1023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Production</a:t>
          </a:r>
          <a:endParaRPr lang="en-GB" sz="1800" kern="1200" dirty="0"/>
        </a:p>
      </dsp:txBody>
      <dsp:txXfrm>
        <a:off x="6208395" y="2566061"/>
        <a:ext cx="2169409" cy="963877"/>
      </dsp:txXfrm>
    </dsp:sp>
    <dsp:sp modelId="{06527AE2-616E-463D-8163-6720381FEC7E}">
      <dsp:nvSpPr>
        <dsp:cNvPr id="0" name=""/>
        <dsp:cNvSpPr/>
      </dsp:nvSpPr>
      <dsp:spPr>
        <a:xfrm>
          <a:off x="6178407" y="3608623"/>
          <a:ext cx="2229385" cy="1023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Post-production</a:t>
          </a:r>
          <a:endParaRPr lang="en-GB" sz="1800" kern="1200" dirty="0"/>
        </a:p>
      </dsp:txBody>
      <dsp:txXfrm>
        <a:off x="6208395" y="3638611"/>
        <a:ext cx="2169409" cy="963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F1D6D-FA08-47DB-BF3A-CA30F9F4C71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13C2A-5258-4A56-9B85-A95A893B0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9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53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13C2A-5258-4A56-9B85-A95A893B0F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v-LV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5087B5-D266-4AD5-A7D5-24F8BCE1547F}" type="slidenum">
              <a:rPr lang="en-US">
                <a:latin typeface="Calibri" panose="020F0502020204030204" pitchFamily="34" charset="0"/>
              </a:rPr>
              <a:pPr eaLnBrk="1" hangingPunct="1"/>
              <a:t>15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130425"/>
            <a:ext cx="48768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876800"/>
            <a:ext cx="4038600" cy="685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800600" y="381000"/>
            <a:ext cx="2359812" cy="988873"/>
          </a:xfrm>
          <a:prstGeom prst="rect">
            <a:avLst/>
          </a:prstGeom>
        </p:spPr>
      </p:pic>
      <p:pic>
        <p:nvPicPr>
          <p:cNvPr id="1027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457200"/>
            <a:ext cx="2286000" cy="8374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pic>
        <p:nvPicPr>
          <p:cNvPr id="9" name="Kép 7" descr="eu_flag_llp_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52600" y="199572"/>
            <a:ext cx="1524000" cy="6386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pic>
        <p:nvPicPr>
          <p:cNvPr id="10" name="Picture 3" descr="L:\_LĮA projektai\TMA\Logo\TMA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600200" cy="5862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 userDrawn="1"/>
        </p:nvSpPr>
        <p:spPr>
          <a:xfrm>
            <a:off x="381000" y="304800"/>
            <a:ext cx="8382000" cy="59436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:\_LĮA projektai\TMA\presentation template\foniukas_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2418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4D712-DE5E-4049-9E12-09A1AAE45E8B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4826-80C5-4BCE-B5FC-552A78E3D3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L:\_LĮA projektai\TMA\presentation template\mygtuka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18896"/>
            <a:ext cx="4191000" cy="38391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7391400" cy="2057399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Telecentre </a:t>
            </a:r>
            <a:r>
              <a:rPr lang="hu-HU" b="1" dirty="0" err="1" smtClean="0"/>
              <a:t>Multimedia</a:t>
            </a:r>
            <a:r>
              <a:rPr lang="hu-HU" b="1" dirty="0" smtClean="0"/>
              <a:t> </a:t>
            </a:r>
            <a:r>
              <a:rPr lang="hu-HU" b="1" dirty="0" err="1" smtClean="0"/>
              <a:t>Academy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dirty="0" err="1" smtClean="0"/>
              <a:t>Zagreb</a:t>
            </a:r>
            <a:r>
              <a:rPr lang="hu-HU" dirty="0" smtClean="0"/>
              <a:t>, 26 </a:t>
            </a:r>
            <a:r>
              <a:rPr lang="hu-HU" dirty="0" err="1" smtClean="0"/>
              <a:t>September</a:t>
            </a:r>
            <a:r>
              <a:rPr lang="hu-HU" dirty="0" smtClean="0"/>
              <a:t> 2014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86300" y="4800600"/>
            <a:ext cx="4343399" cy="202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err="1"/>
              <a:t>Co-financed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European </a:t>
            </a:r>
            <a:r>
              <a:rPr lang="hu-HU" dirty="0" err="1"/>
              <a:t>Commission’s</a:t>
            </a:r>
            <a:r>
              <a:rPr lang="hu-HU" dirty="0"/>
              <a:t> </a:t>
            </a:r>
            <a:r>
              <a:rPr lang="hu-HU" dirty="0" err="1"/>
              <a:t>Lifelong</a:t>
            </a:r>
            <a:r>
              <a:rPr lang="hu-HU" dirty="0"/>
              <a:t> </a:t>
            </a:r>
            <a:r>
              <a:rPr lang="hu-HU" dirty="0" err="1"/>
              <a:t>Learning</a:t>
            </a:r>
            <a:r>
              <a:rPr lang="hu-HU" dirty="0"/>
              <a:t> </a:t>
            </a:r>
            <a:r>
              <a:rPr lang="hu-HU" b="1" dirty="0" err="1"/>
              <a:t>Grundtvig</a:t>
            </a:r>
            <a:r>
              <a:rPr lang="hu-HU" b="1" dirty="0"/>
              <a:t> </a:t>
            </a:r>
            <a:r>
              <a:rPr lang="hu-HU" b="1" dirty="0" err="1"/>
              <a:t>Programme</a:t>
            </a:r>
            <a:r>
              <a:rPr lang="hu-HU" b="1" dirty="0"/>
              <a:t> </a:t>
            </a:r>
            <a:r>
              <a:rPr lang="hu-HU" dirty="0" err="1"/>
              <a:t>aimed</a:t>
            </a:r>
            <a:r>
              <a:rPr lang="hu-HU" dirty="0"/>
              <a:t> at </a:t>
            </a:r>
            <a:r>
              <a:rPr lang="hu-HU" dirty="0" err="1"/>
              <a:t>the</a:t>
            </a:r>
            <a:r>
              <a:rPr lang="hu-HU" dirty="0"/>
              <a:t> a</a:t>
            </a:r>
            <a:r>
              <a:rPr lang="en-GB" dirty="0" err="1"/>
              <a:t>cquisition</a:t>
            </a:r>
            <a:r>
              <a:rPr lang="en-GB" dirty="0"/>
              <a:t> of key competences through adult </a:t>
            </a:r>
            <a:r>
              <a:rPr lang="en-GB" dirty="0" smtClean="0"/>
              <a:t>education</a:t>
            </a:r>
            <a:endParaRPr lang="hu-HU" dirty="0" smtClean="0"/>
          </a:p>
          <a:p>
            <a:r>
              <a:rPr lang="hu-HU" dirty="0" err="1" smtClean="0"/>
              <a:t>Nov</a:t>
            </a:r>
            <a:r>
              <a:rPr lang="hu-HU" dirty="0" smtClean="0"/>
              <a:t> 2012 – </a:t>
            </a:r>
            <a:r>
              <a:rPr lang="hu-HU" dirty="0" err="1" smtClean="0"/>
              <a:t>Oct</a:t>
            </a:r>
            <a:r>
              <a:rPr lang="hu-HU" dirty="0" smtClean="0"/>
              <a:t> 2014</a:t>
            </a:r>
            <a:endParaRPr lang="hu-HU" dirty="0"/>
          </a:p>
          <a:p>
            <a:pPr algn="ctr"/>
            <a:endParaRPr lang="hu-HU" b="1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sz="2800" b="1" dirty="0" smtClean="0"/>
              <a:t>LIKTA</a:t>
            </a:r>
            <a:r>
              <a:rPr lang="hu-HU" sz="2800" dirty="0" smtClean="0"/>
              <a:t> (</a:t>
            </a:r>
            <a:r>
              <a:rPr lang="hu-HU" sz="2800" dirty="0" err="1" smtClean="0"/>
              <a:t>Latvia</a:t>
            </a:r>
            <a:r>
              <a:rPr lang="hu-HU" sz="2800" dirty="0" smtClean="0"/>
              <a:t>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reserach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 err="1" smtClean="0"/>
              <a:t>Telecentar</a:t>
            </a:r>
            <a:r>
              <a:rPr lang="hu-HU" sz="2800" dirty="0" smtClean="0"/>
              <a:t> (</a:t>
            </a:r>
            <a:r>
              <a:rPr lang="hu-HU" sz="2800" dirty="0" err="1" smtClean="0"/>
              <a:t>Croatia</a:t>
            </a:r>
            <a:r>
              <a:rPr lang="hu-HU" sz="2800" dirty="0" smtClean="0"/>
              <a:t>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design and </a:t>
            </a:r>
            <a:r>
              <a:rPr lang="hu-HU" sz="2800" dirty="0" err="1" smtClean="0"/>
              <a:t>revison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 smtClean="0"/>
              <a:t>ESPLAI</a:t>
            </a:r>
            <a:r>
              <a:rPr lang="hu-HU" sz="2800" dirty="0" smtClean="0"/>
              <a:t> (Spain)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development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/>
              <a:t>EOS </a:t>
            </a:r>
            <a:r>
              <a:rPr lang="hu-HU" sz="2800" dirty="0"/>
              <a:t>(</a:t>
            </a:r>
            <a:r>
              <a:rPr lang="hu-HU" sz="2800" dirty="0" err="1"/>
              <a:t>Romania</a:t>
            </a:r>
            <a:r>
              <a:rPr lang="hu-HU" sz="2800" dirty="0" smtClean="0"/>
              <a:t>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piloting</a:t>
            </a:r>
            <a:endParaRPr lang="en-GB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 err="1" smtClean="0"/>
              <a:t>Langas</a:t>
            </a:r>
            <a:r>
              <a:rPr lang="hu-HU" sz="2800" b="1" dirty="0" smtClean="0"/>
              <a:t> i </a:t>
            </a:r>
            <a:r>
              <a:rPr lang="hu-HU" sz="2800" b="1" dirty="0" err="1" smtClean="0"/>
              <a:t>Ateiti</a:t>
            </a:r>
            <a:r>
              <a:rPr lang="hu-HU" sz="2800" b="1" dirty="0" smtClean="0"/>
              <a:t> </a:t>
            </a:r>
            <a:r>
              <a:rPr lang="hu-HU" sz="2800" dirty="0" smtClean="0"/>
              <a:t>(</a:t>
            </a:r>
            <a:r>
              <a:rPr lang="hu-HU" sz="2800" dirty="0" err="1" smtClean="0"/>
              <a:t>Lithuania</a:t>
            </a:r>
            <a:r>
              <a:rPr lang="hu-HU" sz="2800" dirty="0" smtClean="0"/>
              <a:t>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dissemination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 smtClean="0"/>
              <a:t>IAN</a:t>
            </a:r>
            <a:r>
              <a:rPr lang="hu-HU" sz="2800" dirty="0" smtClean="0"/>
              <a:t> (</a:t>
            </a:r>
            <a:r>
              <a:rPr lang="hu-HU" sz="2800" dirty="0" err="1" smtClean="0"/>
              <a:t>Serbia</a:t>
            </a:r>
            <a:r>
              <a:rPr lang="hu-HU" sz="2800" dirty="0" smtClean="0"/>
              <a:t>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exploitation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 smtClean="0"/>
              <a:t>DemNet</a:t>
            </a:r>
            <a:r>
              <a:rPr lang="hu-HU" sz="2800" dirty="0" smtClean="0"/>
              <a:t> (Hungary) 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evaluation</a:t>
            </a:r>
            <a:endParaRPr lang="hu-HU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sz="2800" b="1" dirty="0"/>
              <a:t>Telecentre-Europe </a:t>
            </a:r>
            <a:r>
              <a:rPr lang="hu-HU" sz="2800" b="1" dirty="0" smtClean="0"/>
              <a:t>AISBL </a:t>
            </a:r>
            <a:r>
              <a:rPr lang="hu-HU" sz="2800" dirty="0" smtClean="0"/>
              <a:t>– </a:t>
            </a:r>
            <a:r>
              <a:rPr lang="hu-HU" sz="2800" dirty="0" err="1" smtClean="0"/>
              <a:t>leading</a:t>
            </a:r>
            <a:r>
              <a:rPr lang="hu-HU" sz="2800" dirty="0" smtClean="0"/>
              <a:t> </a:t>
            </a:r>
            <a:r>
              <a:rPr lang="hu-HU" sz="2800" dirty="0" err="1" smtClean="0"/>
              <a:t>the</a:t>
            </a:r>
            <a:r>
              <a:rPr lang="hu-HU" sz="2800" dirty="0" smtClean="0"/>
              <a:t> project</a:t>
            </a:r>
            <a:endParaRPr lang="hu-HU" sz="2800" dirty="0"/>
          </a:p>
          <a:p>
            <a:endParaRPr lang="hu-HU" sz="2800" dirty="0" smtClean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895350"/>
            <a:ext cx="8229600" cy="1295400"/>
          </a:xfrm>
        </p:spPr>
        <p:txBody>
          <a:bodyPr>
            <a:normAutofit/>
          </a:bodyPr>
          <a:lstStyle/>
          <a:p>
            <a:r>
              <a:rPr lang="hu-HU" b="1" dirty="0" smtClean="0"/>
              <a:t>PARTNERSHIP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341238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76463"/>
            <a:ext cx="8229600" cy="4224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Improve</a:t>
            </a:r>
            <a:r>
              <a:rPr lang="hu-HU" dirty="0" smtClean="0"/>
              <a:t> </a:t>
            </a:r>
            <a:r>
              <a:rPr lang="en-GB" b="1" dirty="0" smtClean="0"/>
              <a:t>learning </a:t>
            </a:r>
            <a:r>
              <a:rPr lang="en-GB" b="1" dirty="0"/>
              <a:t>opportunities </a:t>
            </a:r>
            <a:r>
              <a:rPr lang="en-GB" dirty="0"/>
              <a:t>for adult learners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en-GB" dirty="0" smtClean="0"/>
              <a:t>media literacy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/>
              <a:t>E</a:t>
            </a:r>
            <a:r>
              <a:rPr lang="en-GB" dirty="0"/>
              <a:t>quip learners with skills related to </a:t>
            </a:r>
            <a:r>
              <a:rPr lang="en-GB" b="1" dirty="0"/>
              <a:t>understanding, use and production of media</a:t>
            </a:r>
            <a:r>
              <a:rPr lang="hu-HU" dirty="0"/>
              <a:t>,</a:t>
            </a:r>
            <a:r>
              <a:rPr lang="en-GB" dirty="0"/>
              <a:t> </a:t>
            </a:r>
            <a:r>
              <a:rPr lang="hu-HU" dirty="0" err="1" smtClean="0"/>
              <a:t>including</a:t>
            </a:r>
            <a:r>
              <a:rPr lang="hu-HU" dirty="0" smtClean="0"/>
              <a:t> </a:t>
            </a:r>
            <a:r>
              <a:rPr lang="hu-HU" dirty="0" err="1" smtClean="0"/>
              <a:t>audio</a:t>
            </a:r>
            <a:r>
              <a:rPr lang="hu-HU" dirty="0" smtClean="0"/>
              <a:t>, video, and </a:t>
            </a:r>
            <a:r>
              <a:rPr lang="hu-HU" dirty="0" err="1" smtClean="0"/>
              <a:t>photography</a:t>
            </a:r>
            <a:r>
              <a:rPr lang="en-GB" dirty="0" smtClean="0"/>
              <a:t>. 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Establish</a:t>
            </a:r>
            <a:r>
              <a:rPr lang="hu-HU" dirty="0" smtClean="0"/>
              <a:t> </a:t>
            </a:r>
            <a:r>
              <a:rPr lang="en-GB" b="1" dirty="0" smtClean="0"/>
              <a:t>reference </a:t>
            </a:r>
            <a:r>
              <a:rPr lang="en-GB" b="1" dirty="0"/>
              <a:t>points </a:t>
            </a:r>
            <a:r>
              <a:rPr lang="en-GB" dirty="0" smtClean="0"/>
              <a:t>for </a:t>
            </a:r>
            <a:r>
              <a:rPr lang="en-GB" dirty="0"/>
              <a:t>media literacy </a:t>
            </a:r>
            <a:r>
              <a:rPr lang="en-GB" dirty="0" smtClean="0"/>
              <a:t>learning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7 </a:t>
            </a:r>
            <a:r>
              <a:rPr lang="hu-HU" dirty="0" err="1" smtClean="0"/>
              <a:t>participating</a:t>
            </a:r>
            <a:r>
              <a:rPr lang="hu-HU" dirty="0" smtClean="0"/>
              <a:t> </a:t>
            </a:r>
            <a:r>
              <a:rPr lang="hu-HU" dirty="0" err="1" smtClean="0"/>
              <a:t>countries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Increase</a:t>
            </a:r>
            <a:r>
              <a:rPr lang="hu-HU" dirty="0" smtClean="0"/>
              <a:t> </a:t>
            </a:r>
            <a:r>
              <a:rPr lang="hu-HU" dirty="0" err="1" smtClean="0"/>
              <a:t>telecentres</a:t>
            </a:r>
            <a:r>
              <a:rPr lang="hu-HU" dirty="0" smtClean="0"/>
              <a:t>’ </a:t>
            </a:r>
            <a:r>
              <a:rPr lang="hu-HU" b="1" dirty="0" err="1" smtClean="0"/>
              <a:t>training</a:t>
            </a:r>
            <a:r>
              <a:rPr lang="hu-HU" b="1" dirty="0" smtClean="0"/>
              <a:t> </a:t>
            </a:r>
            <a:r>
              <a:rPr lang="hu-HU" b="1" dirty="0" err="1" smtClean="0"/>
              <a:t>capacity</a:t>
            </a:r>
            <a:r>
              <a:rPr lang="hu-HU" dirty="0" smtClean="0"/>
              <a:t> </a:t>
            </a:r>
            <a:r>
              <a:rPr lang="hu-HU" dirty="0" err="1" smtClean="0"/>
              <a:t>through</a:t>
            </a:r>
            <a:r>
              <a:rPr lang="hu-HU" dirty="0" smtClean="0"/>
              <a:t> </a:t>
            </a:r>
            <a:r>
              <a:rPr lang="hu-HU" dirty="0" err="1" smtClean="0"/>
              <a:t>multimedia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.</a:t>
            </a:r>
          </a:p>
        </p:txBody>
      </p:sp>
      <p:sp>
        <p:nvSpPr>
          <p:cNvPr id="5" name="Cím 2"/>
          <p:cNvSpPr txBox="1">
            <a:spLocks/>
          </p:cNvSpPr>
          <p:nvPr/>
        </p:nvSpPr>
        <p:spPr>
          <a:xfrm>
            <a:off x="457200" y="89535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dirty="0" smtClean="0"/>
              <a:t>GOALS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8875999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Conduct</a:t>
            </a:r>
            <a:r>
              <a:rPr lang="hu-HU" dirty="0" smtClean="0"/>
              <a:t> </a:t>
            </a:r>
            <a:r>
              <a:rPr lang="hu-HU" b="1" dirty="0" err="1" smtClean="0"/>
              <a:t>research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discover</a:t>
            </a:r>
            <a:r>
              <a:rPr lang="hu-HU" dirty="0" smtClean="0"/>
              <a:t> </a:t>
            </a:r>
            <a:r>
              <a:rPr lang="en-GB" dirty="0" smtClean="0"/>
              <a:t>successful methods </a:t>
            </a:r>
            <a:r>
              <a:rPr lang="en-GB" dirty="0"/>
              <a:t>and programmes </a:t>
            </a:r>
            <a:r>
              <a:rPr lang="hu-HU" dirty="0" err="1" smtClean="0"/>
              <a:t>fostering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en-GB" dirty="0" smtClean="0"/>
              <a:t>acquisition </a:t>
            </a:r>
            <a:r>
              <a:rPr lang="en-GB" dirty="0"/>
              <a:t>of media literacy </a:t>
            </a:r>
            <a:r>
              <a:rPr lang="en-GB" dirty="0" smtClean="0"/>
              <a:t>skills</a:t>
            </a:r>
            <a:r>
              <a:rPr lang="hu-HU" dirty="0"/>
              <a:t>.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Design a</a:t>
            </a:r>
            <a:r>
              <a:rPr lang="en-GB" dirty="0" smtClean="0"/>
              <a:t> </a:t>
            </a:r>
            <a:r>
              <a:rPr lang="en-GB" b="1" dirty="0"/>
              <a:t>learning pathway </a:t>
            </a:r>
            <a:r>
              <a:rPr lang="en-GB" dirty="0"/>
              <a:t>on media literacy for adult </a:t>
            </a:r>
            <a:r>
              <a:rPr lang="en-GB" dirty="0" smtClean="0"/>
              <a:t>learners.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D</a:t>
            </a:r>
            <a:r>
              <a:rPr lang="en-GB" dirty="0" err="1" smtClean="0"/>
              <a:t>evelop</a:t>
            </a:r>
            <a:r>
              <a:rPr lang="en-GB" dirty="0" smtClean="0"/>
              <a:t> </a:t>
            </a:r>
            <a:r>
              <a:rPr lang="en-GB" b="1" dirty="0"/>
              <a:t>learning materials </a:t>
            </a:r>
            <a:r>
              <a:rPr lang="en-GB" dirty="0"/>
              <a:t>and provide </a:t>
            </a:r>
            <a:r>
              <a:rPr lang="en-GB" b="1" dirty="0"/>
              <a:t>tutorials</a:t>
            </a:r>
            <a:r>
              <a:rPr lang="en-GB" dirty="0"/>
              <a:t> for teachers for the implementation of the learning </a:t>
            </a:r>
            <a:r>
              <a:rPr lang="en-GB" dirty="0" smtClean="0"/>
              <a:t>pathway</a:t>
            </a:r>
            <a:r>
              <a:rPr lang="hu-HU" dirty="0"/>
              <a:t>.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Pilot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b="1" dirty="0" err="1" smtClean="0"/>
              <a:t>training</a:t>
            </a:r>
            <a:r>
              <a:rPr lang="hu-HU" b="1" dirty="0" smtClean="0"/>
              <a:t> </a:t>
            </a:r>
            <a:r>
              <a:rPr lang="hu-HU" b="1" dirty="0" err="1" smtClean="0"/>
              <a:t>programme</a:t>
            </a:r>
            <a:r>
              <a:rPr lang="hu-HU" b="1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7 </a:t>
            </a:r>
            <a:r>
              <a:rPr lang="hu-HU" dirty="0" err="1" smtClean="0"/>
              <a:t>countries</a:t>
            </a:r>
            <a:r>
              <a:rPr lang="hu-HU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Establish</a:t>
            </a:r>
            <a:r>
              <a:rPr lang="hu-HU" dirty="0" smtClean="0"/>
              <a:t> </a:t>
            </a:r>
            <a:r>
              <a:rPr lang="hu-HU" b="1" dirty="0" smtClean="0"/>
              <a:t>Telecentre </a:t>
            </a:r>
            <a:r>
              <a:rPr lang="hu-HU" b="1" dirty="0" err="1" smtClean="0"/>
              <a:t>Multimedia</a:t>
            </a:r>
            <a:r>
              <a:rPr lang="hu-HU" b="1" dirty="0" smtClean="0"/>
              <a:t> </a:t>
            </a:r>
            <a:r>
              <a:rPr lang="hu-HU" b="1" dirty="0" err="1" smtClean="0"/>
              <a:t>Academies</a:t>
            </a:r>
            <a:r>
              <a:rPr lang="hu-HU" dirty="0" smtClean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914400"/>
          </a:xfrm>
        </p:spPr>
        <p:txBody>
          <a:bodyPr>
            <a:noAutofit/>
          </a:bodyPr>
          <a:lstStyle/>
          <a:p>
            <a:r>
              <a:rPr lang="hu-HU" sz="4000" b="1" dirty="0" smtClean="0"/>
              <a:t>OBJECTIVES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6022405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E</a:t>
            </a:r>
            <a:r>
              <a:rPr lang="en-GB" dirty="0" err="1" smtClean="0"/>
              <a:t>xtensive</a:t>
            </a:r>
            <a:r>
              <a:rPr lang="en-GB" dirty="0" smtClean="0"/>
              <a:t> </a:t>
            </a:r>
            <a:r>
              <a:rPr lang="en-GB" dirty="0"/>
              <a:t>review of the </a:t>
            </a:r>
            <a:r>
              <a:rPr lang="en-GB" dirty="0" smtClean="0"/>
              <a:t>present</a:t>
            </a:r>
            <a:r>
              <a:rPr lang="hu-HU" dirty="0" smtClean="0"/>
              <a:t> </a:t>
            </a:r>
            <a:r>
              <a:rPr lang="en-GB" b="1" dirty="0" smtClean="0"/>
              <a:t>learning </a:t>
            </a:r>
            <a:r>
              <a:rPr lang="en-GB" b="1" dirty="0"/>
              <a:t>offers </a:t>
            </a:r>
            <a:r>
              <a:rPr lang="en-GB" dirty="0"/>
              <a:t>in </a:t>
            </a:r>
            <a:r>
              <a:rPr lang="hu-HU" dirty="0" smtClean="0"/>
              <a:t>7 </a:t>
            </a:r>
            <a:r>
              <a:rPr lang="hu-HU" dirty="0" err="1" smtClean="0"/>
              <a:t>countries</a:t>
            </a:r>
            <a:r>
              <a:rPr lang="hu-HU" dirty="0" smtClean="0"/>
              <a:t> and </a:t>
            </a:r>
            <a:r>
              <a:rPr lang="hu-HU" dirty="0" err="1" smtClean="0"/>
              <a:t>at</a:t>
            </a:r>
            <a:r>
              <a:rPr lang="hu-HU" dirty="0" smtClean="0"/>
              <a:t> European </a:t>
            </a:r>
            <a:r>
              <a:rPr lang="hu-HU" dirty="0" err="1" smtClean="0"/>
              <a:t>level</a:t>
            </a:r>
            <a:r>
              <a:rPr lang="en-GB" dirty="0" smtClean="0"/>
              <a:t> </a:t>
            </a:r>
            <a:r>
              <a:rPr lang="en-GB" dirty="0"/>
              <a:t>in the field of </a:t>
            </a:r>
            <a:r>
              <a:rPr lang="en-GB" b="1" dirty="0"/>
              <a:t>media literacy for adult </a:t>
            </a:r>
            <a:r>
              <a:rPr lang="en-GB" b="1" dirty="0" smtClean="0"/>
              <a:t>learners</a:t>
            </a:r>
            <a:endParaRPr lang="hu-HU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I</a:t>
            </a:r>
            <a:r>
              <a:rPr lang="en-GB" dirty="0" err="1" smtClean="0"/>
              <a:t>dentify</a:t>
            </a:r>
            <a:r>
              <a:rPr lang="en-GB" dirty="0" smtClean="0"/>
              <a:t> </a:t>
            </a:r>
            <a:r>
              <a:rPr lang="en-GB" dirty="0"/>
              <a:t>the </a:t>
            </a:r>
            <a:r>
              <a:rPr lang="hu-HU" b="1" dirty="0" err="1" smtClean="0"/>
              <a:t>needs</a:t>
            </a:r>
            <a:r>
              <a:rPr lang="hu-HU" dirty="0" smtClean="0"/>
              <a:t> of </a:t>
            </a:r>
            <a:r>
              <a:rPr lang="en-GB" dirty="0" smtClean="0"/>
              <a:t>clients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Methodology</a:t>
            </a:r>
            <a:endParaRPr lang="hu-HU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hu-HU" b="1" dirty="0" err="1" smtClean="0"/>
              <a:t>desk</a:t>
            </a:r>
            <a:r>
              <a:rPr lang="hu-HU" dirty="0" smtClean="0"/>
              <a:t> and </a:t>
            </a:r>
            <a:r>
              <a:rPr lang="hu-HU" b="1" dirty="0" err="1" smtClean="0"/>
              <a:t>field</a:t>
            </a:r>
            <a:r>
              <a:rPr lang="hu-HU" b="1" dirty="0" smtClean="0"/>
              <a:t> </a:t>
            </a:r>
            <a:r>
              <a:rPr lang="hu-HU" b="1" dirty="0" err="1" smtClean="0"/>
              <a:t>reserach</a:t>
            </a:r>
            <a:endParaRPr lang="hu-HU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hu-HU" b="1" dirty="0"/>
              <a:t>s</a:t>
            </a:r>
            <a:r>
              <a:rPr lang="en-GB" b="1" dirty="0" err="1" smtClean="0"/>
              <a:t>takeholder</a:t>
            </a:r>
            <a:r>
              <a:rPr lang="en-GB" b="1" dirty="0" smtClean="0"/>
              <a:t> </a:t>
            </a:r>
            <a:r>
              <a:rPr lang="en-GB" b="1" dirty="0"/>
              <a:t>analysis </a:t>
            </a:r>
            <a:r>
              <a:rPr lang="hu-HU" dirty="0" err="1" smtClean="0"/>
              <a:t>through</a:t>
            </a:r>
            <a:r>
              <a:rPr lang="hu-HU" dirty="0" smtClean="0"/>
              <a:t> </a:t>
            </a:r>
            <a:r>
              <a:rPr lang="hu-HU" dirty="0" err="1" smtClean="0"/>
              <a:t>interviews</a:t>
            </a:r>
            <a:r>
              <a:rPr lang="hu-HU" dirty="0" smtClean="0"/>
              <a:t> and </a:t>
            </a:r>
            <a:r>
              <a:rPr lang="en-GB" dirty="0" smtClean="0"/>
              <a:t>questionnaires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/>
              <a:t>EU policies </a:t>
            </a:r>
            <a:r>
              <a:rPr lang="en-GB" dirty="0"/>
              <a:t>in the field, </a:t>
            </a:r>
            <a:r>
              <a:rPr lang="en-GB" b="1" dirty="0"/>
              <a:t>EU qualification frameworks</a:t>
            </a:r>
            <a:r>
              <a:rPr lang="en-GB" dirty="0"/>
              <a:t> and </a:t>
            </a:r>
            <a:r>
              <a:rPr lang="en-GB" b="1" dirty="0"/>
              <a:t>certification </a:t>
            </a:r>
            <a:r>
              <a:rPr lang="en-GB" b="1" dirty="0" smtClean="0"/>
              <a:t>standards</a:t>
            </a:r>
            <a:endParaRPr lang="hu-HU" dirty="0" smtClean="0"/>
          </a:p>
          <a:p>
            <a:endParaRPr lang="en-GB" dirty="0"/>
          </a:p>
          <a:p>
            <a:endParaRPr lang="hu-HU" b="1" dirty="0" smtClean="0"/>
          </a:p>
          <a:p>
            <a:endParaRPr lang="hu-HU" dirty="0" smtClean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RESEARCH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4089996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T</a:t>
            </a:r>
            <a:r>
              <a:rPr lang="en-GB" dirty="0" smtClean="0"/>
              <a:t>o </a:t>
            </a:r>
            <a:r>
              <a:rPr lang="en-GB" dirty="0"/>
              <a:t>understand how different </a:t>
            </a:r>
            <a:r>
              <a:rPr lang="en-GB" dirty="0" smtClean="0"/>
              <a:t>content</a:t>
            </a:r>
            <a:r>
              <a:rPr lang="hu-HU" dirty="0"/>
              <a:t> </a:t>
            </a:r>
            <a:r>
              <a:rPr lang="hu-HU" dirty="0" smtClean="0"/>
              <a:t>(text</a:t>
            </a:r>
            <a:r>
              <a:rPr lang="hu-HU" dirty="0"/>
              <a:t>, </a:t>
            </a:r>
            <a:r>
              <a:rPr lang="hu-HU" dirty="0" err="1"/>
              <a:t>images</a:t>
            </a:r>
            <a:r>
              <a:rPr lang="hu-HU" dirty="0"/>
              <a:t>, </a:t>
            </a:r>
            <a:r>
              <a:rPr lang="hu-HU" dirty="0" err="1"/>
              <a:t>audio</a:t>
            </a:r>
            <a:r>
              <a:rPr lang="hu-HU" dirty="0"/>
              <a:t>, video)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b="1" dirty="0" smtClean="0"/>
              <a:t>created</a:t>
            </a:r>
            <a:endParaRPr lang="hu-HU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To </a:t>
            </a:r>
            <a:r>
              <a:rPr lang="hu-HU" dirty="0" err="1" smtClean="0"/>
              <a:t>learn</a:t>
            </a:r>
            <a:r>
              <a:rPr lang="hu-HU" dirty="0" smtClean="0"/>
              <a:t> </a:t>
            </a:r>
            <a:r>
              <a:rPr lang="en-GB" dirty="0" smtClean="0"/>
              <a:t>about which </a:t>
            </a:r>
            <a:r>
              <a:rPr lang="en-GB" b="1" dirty="0"/>
              <a:t>software/application</a:t>
            </a:r>
            <a:r>
              <a:rPr lang="en-GB" dirty="0"/>
              <a:t> </a:t>
            </a:r>
            <a:r>
              <a:rPr lang="en-GB" dirty="0" smtClean="0"/>
              <a:t>fit</a:t>
            </a:r>
            <a:r>
              <a:rPr lang="hu-HU" dirty="0" smtClean="0"/>
              <a:t>s</a:t>
            </a:r>
            <a:r>
              <a:rPr lang="en-GB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best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en-GB" dirty="0" smtClean="0"/>
              <a:t>the </a:t>
            </a:r>
            <a:r>
              <a:rPr lang="en-GB" dirty="0"/>
              <a:t>kind of content </a:t>
            </a:r>
            <a:r>
              <a:rPr lang="hu-HU" dirty="0" err="1" smtClean="0"/>
              <a:t>to</a:t>
            </a:r>
            <a:r>
              <a:rPr lang="hu-HU" dirty="0" smtClean="0"/>
              <a:t> be </a:t>
            </a:r>
            <a:r>
              <a:rPr lang="hu-HU" dirty="0" err="1" smtClean="0"/>
              <a:t>created</a:t>
            </a:r>
            <a:endParaRPr lang="hu-HU" dirty="0" smtClean="0"/>
          </a:p>
          <a:p>
            <a:pPr fontAlgn="b">
              <a:buFont typeface="Wingdings" panose="05000000000000000000" pitchFamily="2" charset="2"/>
              <a:buChar char="§"/>
            </a:pPr>
            <a:r>
              <a:rPr lang="hu-HU" dirty="0" smtClean="0"/>
              <a:t>T</a:t>
            </a:r>
            <a:r>
              <a:rPr lang="en-GB" dirty="0" smtClean="0"/>
              <a:t>o</a:t>
            </a:r>
            <a:r>
              <a:rPr lang="hu-HU" dirty="0" smtClean="0"/>
              <a:t> </a:t>
            </a:r>
            <a:r>
              <a:rPr lang="hu-HU" dirty="0" err="1" smtClean="0"/>
              <a:t>learn</a:t>
            </a:r>
            <a:r>
              <a:rPr lang="hu-HU" dirty="0" smtClean="0"/>
              <a:t> </a:t>
            </a:r>
            <a:r>
              <a:rPr lang="hu-HU" dirty="0" err="1" smtClean="0"/>
              <a:t>how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en-GB" b="1" dirty="0" smtClean="0"/>
              <a:t>edit</a:t>
            </a:r>
            <a:r>
              <a:rPr lang="en-GB" dirty="0" smtClean="0"/>
              <a:t> content created by </a:t>
            </a:r>
            <a:r>
              <a:rPr lang="hu-HU" dirty="0" err="1" smtClean="0"/>
              <a:t>one</a:t>
            </a:r>
            <a:r>
              <a:rPr lang="en-GB" dirty="0" smtClean="0"/>
              <a:t>self or others</a:t>
            </a:r>
            <a:endParaRPr lang="hu-HU" dirty="0" smtClean="0"/>
          </a:p>
          <a:p>
            <a:pPr fontAlgn="b">
              <a:buFont typeface="Wingdings" panose="05000000000000000000" pitchFamily="2" charset="2"/>
              <a:buChar char="§"/>
            </a:pP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develop</a:t>
            </a:r>
            <a:r>
              <a:rPr lang="hu-HU" dirty="0" smtClean="0"/>
              <a:t> </a:t>
            </a:r>
            <a:r>
              <a:rPr lang="hu-HU" b="1" dirty="0" err="1" smtClean="0"/>
              <a:t>confidence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content</a:t>
            </a:r>
            <a:r>
              <a:rPr lang="hu-HU" dirty="0" smtClean="0"/>
              <a:t> </a:t>
            </a:r>
            <a:r>
              <a:rPr lang="hu-HU" dirty="0" err="1" smtClean="0"/>
              <a:t>creation</a:t>
            </a:r>
            <a:r>
              <a:rPr lang="hu-HU" dirty="0" smtClean="0"/>
              <a:t> </a:t>
            </a:r>
            <a:r>
              <a:rPr lang="hu-HU" dirty="0" err="1" smtClean="0"/>
              <a:t>as</a:t>
            </a:r>
            <a:r>
              <a:rPr lang="hu-HU" dirty="0" smtClean="0"/>
              <a:t> </a:t>
            </a:r>
            <a:r>
              <a:rPr lang="hu-HU" dirty="0" err="1" smtClean="0"/>
              <a:t>well</a:t>
            </a:r>
            <a:r>
              <a:rPr lang="hu-HU" dirty="0" smtClean="0"/>
              <a:t> </a:t>
            </a:r>
            <a:r>
              <a:rPr lang="hu-HU" dirty="0" err="1" smtClean="0"/>
              <a:t>as</a:t>
            </a:r>
            <a:r>
              <a:rPr lang="en-GB" dirty="0" smtClean="0"/>
              <a:t> </a:t>
            </a:r>
            <a:r>
              <a:rPr lang="en-GB" dirty="0" err="1" smtClean="0"/>
              <a:t>explor</a:t>
            </a:r>
            <a:r>
              <a:rPr lang="hu-HU" dirty="0" smtClean="0"/>
              <a:t>e</a:t>
            </a:r>
            <a:r>
              <a:rPr lang="en-GB" dirty="0" smtClean="0"/>
              <a:t> new </a:t>
            </a:r>
            <a:r>
              <a:rPr lang="hu-HU" dirty="0" err="1" smtClean="0"/>
              <a:t>technologies</a:t>
            </a:r>
            <a:r>
              <a:rPr lang="hu-HU" dirty="0" smtClean="0"/>
              <a:t>, </a:t>
            </a:r>
            <a:r>
              <a:rPr lang="hu-HU" dirty="0" err="1" smtClean="0"/>
              <a:t>methods</a:t>
            </a:r>
            <a:r>
              <a:rPr lang="hu-HU" dirty="0" smtClean="0"/>
              <a:t>, </a:t>
            </a:r>
            <a:r>
              <a:rPr lang="hu-HU" dirty="0" err="1" smtClean="0"/>
              <a:t>ways</a:t>
            </a:r>
            <a:r>
              <a:rPr lang="hu-HU" dirty="0" smtClean="0"/>
              <a:t> </a:t>
            </a:r>
            <a:r>
              <a:rPr lang="en-GB" dirty="0" smtClean="0"/>
              <a:t>and formats</a:t>
            </a: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DESIRED KNOWLEDGE AND SKILLS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41534235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b="1" dirty="0" err="1" smtClean="0"/>
              <a:t>Complementary</a:t>
            </a:r>
            <a:r>
              <a:rPr lang="hu-HU" b="1" dirty="0" smtClean="0"/>
              <a:t> </a:t>
            </a:r>
            <a:r>
              <a:rPr lang="hu-HU" b="1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already</a:t>
            </a:r>
            <a:r>
              <a:rPr lang="hu-HU" dirty="0" smtClean="0"/>
              <a:t> </a:t>
            </a:r>
            <a:r>
              <a:rPr lang="hu-HU" dirty="0" err="1" smtClean="0"/>
              <a:t>existing</a:t>
            </a:r>
            <a:r>
              <a:rPr lang="hu-HU" dirty="0" smtClean="0"/>
              <a:t> </a:t>
            </a:r>
            <a:r>
              <a:rPr lang="hu-HU" dirty="0" err="1" smtClean="0"/>
              <a:t>learning</a:t>
            </a:r>
            <a:r>
              <a:rPr lang="hu-HU" dirty="0" smtClean="0"/>
              <a:t> </a:t>
            </a:r>
            <a:r>
              <a:rPr lang="hu-HU" dirty="0" err="1" smtClean="0"/>
              <a:t>offers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b="1" dirty="0" err="1" smtClean="0"/>
              <a:t>Suitable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needs</a:t>
            </a:r>
            <a:r>
              <a:rPr lang="hu-HU" dirty="0" smtClean="0"/>
              <a:t> of </a:t>
            </a:r>
            <a:r>
              <a:rPr lang="hu-HU" dirty="0" err="1" smtClean="0"/>
              <a:t>various</a:t>
            </a:r>
            <a:r>
              <a:rPr lang="hu-HU" dirty="0" smtClean="0"/>
              <a:t> </a:t>
            </a:r>
            <a:r>
              <a:rPr lang="hu-HU" dirty="0" err="1" smtClean="0"/>
              <a:t>target</a:t>
            </a:r>
            <a:r>
              <a:rPr lang="hu-HU" dirty="0" smtClean="0"/>
              <a:t> </a:t>
            </a:r>
            <a:r>
              <a:rPr lang="hu-HU" dirty="0" err="1" smtClean="0"/>
              <a:t>groups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Flexible</a:t>
            </a:r>
            <a:r>
              <a:rPr lang="hu-HU" dirty="0" smtClean="0"/>
              <a:t>, </a:t>
            </a:r>
            <a:r>
              <a:rPr lang="hu-HU" dirty="0" err="1" smtClean="0"/>
              <a:t>simply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implement</a:t>
            </a:r>
            <a:r>
              <a:rPr lang="hu-HU" dirty="0" smtClean="0"/>
              <a:t>, </a:t>
            </a:r>
            <a:r>
              <a:rPr lang="hu-HU" b="1" dirty="0" err="1" smtClean="0"/>
              <a:t>modular</a:t>
            </a:r>
            <a:r>
              <a:rPr lang="hu-HU" dirty="0" smtClean="0"/>
              <a:t> </a:t>
            </a:r>
            <a:r>
              <a:rPr lang="hu-HU" dirty="0" err="1" smtClean="0"/>
              <a:t>learning</a:t>
            </a:r>
            <a:r>
              <a:rPr lang="hu-HU" dirty="0" smtClean="0"/>
              <a:t> </a:t>
            </a:r>
            <a:r>
              <a:rPr lang="hu-HU" dirty="0" err="1" smtClean="0"/>
              <a:t>pathway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Connected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/>
              <a:t> </a:t>
            </a:r>
            <a:r>
              <a:rPr lang="hu-HU" b="1" dirty="0" smtClean="0"/>
              <a:t>Digital </a:t>
            </a:r>
            <a:r>
              <a:rPr lang="hu-HU" b="1" dirty="0" err="1" smtClean="0"/>
              <a:t>Competence</a:t>
            </a:r>
            <a:r>
              <a:rPr lang="hu-HU" b="1" dirty="0" smtClean="0"/>
              <a:t> Framework</a:t>
            </a:r>
            <a:r>
              <a:rPr lang="hu-HU" dirty="0" smtClean="0"/>
              <a:t> (</a:t>
            </a:r>
            <a:r>
              <a:rPr lang="hu-HU" dirty="0" err="1" smtClean="0"/>
              <a:t>identified</a:t>
            </a:r>
            <a:r>
              <a:rPr lang="hu-HU" dirty="0" smtClean="0"/>
              <a:t> </a:t>
            </a:r>
            <a:r>
              <a:rPr lang="hu-HU" dirty="0" err="1" smtClean="0"/>
              <a:t>competence</a:t>
            </a:r>
            <a:r>
              <a:rPr lang="hu-HU" dirty="0" smtClean="0"/>
              <a:t> </a:t>
            </a:r>
            <a:r>
              <a:rPr lang="hu-HU" dirty="0" err="1" smtClean="0"/>
              <a:t>areas</a:t>
            </a:r>
            <a:r>
              <a:rPr lang="hu-HU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Two-level</a:t>
            </a:r>
            <a:r>
              <a:rPr lang="hu-HU" dirty="0" smtClean="0"/>
              <a:t> </a:t>
            </a:r>
            <a:r>
              <a:rPr lang="hu-HU" dirty="0" err="1" smtClean="0"/>
              <a:t>approach</a:t>
            </a:r>
            <a:r>
              <a:rPr lang="hu-HU" dirty="0" smtClean="0"/>
              <a:t>: </a:t>
            </a:r>
            <a:r>
              <a:rPr lang="hu-HU" b="1" dirty="0" err="1" smtClean="0"/>
              <a:t>basic</a:t>
            </a:r>
            <a:r>
              <a:rPr lang="hu-HU" b="1" dirty="0" smtClean="0"/>
              <a:t> and </a:t>
            </a:r>
            <a:r>
              <a:rPr lang="hu-HU" b="1" dirty="0" err="1" smtClean="0"/>
              <a:t>advanced</a:t>
            </a:r>
            <a:endParaRPr lang="hu-HU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b="1" dirty="0" err="1" smtClean="0"/>
              <a:t>Compatible</a:t>
            </a:r>
            <a:r>
              <a:rPr lang="hu-HU" b="1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major </a:t>
            </a:r>
            <a:r>
              <a:rPr lang="hu-HU" dirty="0" err="1" smtClean="0"/>
              <a:t>certification</a:t>
            </a:r>
            <a:r>
              <a:rPr lang="hu-HU" dirty="0" smtClean="0"/>
              <a:t> </a:t>
            </a:r>
            <a:r>
              <a:rPr lang="hu-HU" dirty="0" err="1" smtClean="0"/>
              <a:t>schemes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materials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be </a:t>
            </a:r>
            <a:r>
              <a:rPr lang="hu-HU" b="1" dirty="0" err="1" smtClean="0"/>
              <a:t>piloted</a:t>
            </a:r>
            <a:r>
              <a:rPr lang="hu-HU" dirty="0" smtClean="0"/>
              <a:t> and </a:t>
            </a:r>
            <a:r>
              <a:rPr lang="hu-HU" dirty="0" err="1" smtClean="0"/>
              <a:t>revised</a:t>
            </a:r>
            <a:endParaRPr lang="hu-HU" dirty="0" smtClean="0"/>
          </a:p>
          <a:p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RECOMMENDATIONS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96693828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F</a:t>
            </a:r>
            <a:r>
              <a:rPr lang="en-GB" dirty="0" err="1" smtClean="0"/>
              <a:t>amiliarize</a:t>
            </a:r>
            <a:r>
              <a:rPr lang="en-GB" dirty="0" smtClean="0"/>
              <a:t> </a:t>
            </a:r>
            <a:r>
              <a:rPr lang="en-GB" dirty="0"/>
              <a:t>students with the basics of </a:t>
            </a:r>
            <a:r>
              <a:rPr lang="en-GB" b="1" dirty="0"/>
              <a:t>sound</a:t>
            </a:r>
            <a:r>
              <a:rPr lang="en-GB" dirty="0"/>
              <a:t> recording and editing, </a:t>
            </a:r>
            <a:r>
              <a:rPr lang="en-GB" b="1" dirty="0"/>
              <a:t>photography</a:t>
            </a:r>
            <a:r>
              <a:rPr lang="en-GB" dirty="0"/>
              <a:t> and image editing, and </a:t>
            </a:r>
            <a:r>
              <a:rPr lang="en-GB" b="1" dirty="0"/>
              <a:t>video</a:t>
            </a:r>
            <a:r>
              <a:rPr lang="en-GB" dirty="0"/>
              <a:t> recording and editing</a:t>
            </a:r>
            <a:r>
              <a:rPr lang="en-GB" dirty="0" smtClean="0"/>
              <a:t>.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en-US" dirty="0" smtClean="0"/>
              <a:t>Upon </a:t>
            </a:r>
            <a:r>
              <a:rPr lang="en-US" dirty="0"/>
              <a:t>completion of the course, students </a:t>
            </a:r>
            <a:r>
              <a:rPr lang="hu-HU" dirty="0" err="1" smtClean="0"/>
              <a:t>shall</a:t>
            </a:r>
            <a:r>
              <a:rPr lang="hu-HU" dirty="0" smtClean="0"/>
              <a:t> </a:t>
            </a:r>
            <a:r>
              <a:rPr lang="en-US" dirty="0" smtClean="0"/>
              <a:t>be </a:t>
            </a:r>
            <a:r>
              <a:rPr lang="en-US" dirty="0"/>
              <a:t>able to</a:t>
            </a:r>
            <a:endParaRPr lang="en-GB" dirty="0"/>
          </a:p>
          <a:p>
            <a:pPr lvl="0"/>
            <a:r>
              <a:rPr lang="en-US" dirty="0"/>
              <a:t>Create a simple digital audio content</a:t>
            </a:r>
            <a:endParaRPr lang="en-GB" dirty="0"/>
          </a:p>
          <a:p>
            <a:pPr lvl="0"/>
            <a:r>
              <a:rPr lang="en-US" dirty="0"/>
              <a:t>Create a simple digital photography content</a:t>
            </a:r>
            <a:endParaRPr lang="en-GB" dirty="0"/>
          </a:p>
          <a:p>
            <a:pPr lvl="0"/>
            <a:r>
              <a:rPr lang="en-US" dirty="0"/>
              <a:t>Create a simple digital video content</a:t>
            </a:r>
            <a:endParaRPr lang="en-GB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BASIC COURSE OF MEDIA LITERACY 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5033451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BASIC COURSE</a:t>
            </a:r>
            <a:r>
              <a:rPr lang="hu-HU" sz="4000" b="1" dirty="0" smtClean="0"/>
              <a:t> (70 HOURS)</a:t>
            </a:r>
            <a:endParaRPr lang="en-GB" sz="4000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2566905754"/>
              </p:ext>
            </p:extLst>
          </p:nvPr>
        </p:nvGraphicFramePr>
        <p:xfrm>
          <a:off x="762000" y="1828800"/>
          <a:ext cx="7543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238398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F</a:t>
            </a:r>
            <a:r>
              <a:rPr lang="en-GB" dirty="0" err="1" smtClean="0"/>
              <a:t>amiliarize</a:t>
            </a:r>
            <a:r>
              <a:rPr lang="en-GB" dirty="0" smtClean="0"/>
              <a:t> </a:t>
            </a:r>
            <a:r>
              <a:rPr lang="en-GB" dirty="0"/>
              <a:t>students with the methods of </a:t>
            </a:r>
            <a:r>
              <a:rPr lang="en-GB" b="1" dirty="0"/>
              <a:t>project planning</a:t>
            </a:r>
            <a:r>
              <a:rPr lang="en-GB" dirty="0"/>
              <a:t>, creation and distribution of </a:t>
            </a:r>
            <a:r>
              <a:rPr lang="en-GB" b="1" dirty="0"/>
              <a:t>media content</a:t>
            </a:r>
            <a:r>
              <a:rPr lang="en-GB" dirty="0"/>
              <a:t> for teaching and learning with digital media </a:t>
            </a:r>
            <a:r>
              <a:rPr lang="en-GB" dirty="0" smtClean="0"/>
              <a:t>technologies</a:t>
            </a:r>
            <a:r>
              <a:rPr lang="hu-HU" dirty="0" smtClean="0"/>
              <a:t>.</a:t>
            </a:r>
          </a:p>
          <a:p>
            <a:pPr marL="0" indent="0">
              <a:buNone/>
            </a:pPr>
            <a:r>
              <a:rPr lang="hu-HU" dirty="0"/>
              <a:t>S</a:t>
            </a:r>
            <a:r>
              <a:rPr lang="en-US" dirty="0" err="1" smtClean="0"/>
              <a:t>tudents</a:t>
            </a:r>
            <a:r>
              <a:rPr lang="en-US" dirty="0" smtClean="0"/>
              <a:t> acquire </a:t>
            </a:r>
            <a:r>
              <a:rPr lang="en-US" dirty="0"/>
              <a:t>theoretical basics of </a:t>
            </a:r>
            <a:r>
              <a:rPr lang="en-US" b="1" dirty="0"/>
              <a:t>project management</a:t>
            </a:r>
            <a:r>
              <a:rPr lang="en-US" dirty="0"/>
              <a:t>, </a:t>
            </a:r>
            <a:r>
              <a:rPr lang="en-US" b="1" dirty="0"/>
              <a:t>visual communication </a:t>
            </a:r>
            <a:r>
              <a:rPr lang="en-US" dirty="0"/>
              <a:t>and </a:t>
            </a:r>
            <a:r>
              <a:rPr lang="en-US" b="1" dirty="0"/>
              <a:t>digital media storytelling</a:t>
            </a:r>
            <a:r>
              <a:rPr lang="en-US" dirty="0"/>
              <a:t>.</a:t>
            </a:r>
            <a:endParaRPr lang="hu-HU" dirty="0" smtClean="0"/>
          </a:p>
          <a:p>
            <a:pPr marL="0" indent="0">
              <a:buNone/>
            </a:pPr>
            <a:r>
              <a:rPr lang="en-US" dirty="0" smtClean="0"/>
              <a:t>Upon </a:t>
            </a:r>
            <a:r>
              <a:rPr lang="en-US" dirty="0"/>
              <a:t>completion of the course, students </a:t>
            </a:r>
            <a:r>
              <a:rPr lang="hu-HU" dirty="0" err="1" smtClean="0"/>
              <a:t>shall</a:t>
            </a:r>
            <a:r>
              <a:rPr lang="hu-HU" dirty="0" smtClean="0"/>
              <a:t> </a:t>
            </a:r>
            <a:r>
              <a:rPr lang="en-US" dirty="0" smtClean="0"/>
              <a:t>be </a:t>
            </a:r>
            <a:r>
              <a:rPr lang="en-US" dirty="0"/>
              <a:t>able to</a:t>
            </a:r>
            <a:endParaRPr lang="en-GB" dirty="0"/>
          </a:p>
          <a:p>
            <a:pPr lvl="0"/>
            <a:r>
              <a:rPr lang="en-US" dirty="0" smtClean="0"/>
              <a:t>Write </a:t>
            </a:r>
            <a:r>
              <a:rPr lang="en-US" dirty="0"/>
              <a:t>the script for media </a:t>
            </a:r>
            <a:r>
              <a:rPr lang="en-US" dirty="0" smtClean="0"/>
              <a:t>project</a:t>
            </a:r>
            <a:endParaRPr lang="en-US" dirty="0"/>
          </a:p>
          <a:p>
            <a:pPr lvl="0"/>
            <a:r>
              <a:rPr lang="en-US" dirty="0" smtClean="0"/>
              <a:t>Develop </a:t>
            </a:r>
            <a:r>
              <a:rPr lang="en-US" dirty="0"/>
              <a:t>and present a plan for the implementation of media project</a:t>
            </a:r>
          </a:p>
          <a:p>
            <a:pPr lvl="0"/>
            <a:r>
              <a:rPr lang="en-US" dirty="0" smtClean="0"/>
              <a:t>Create </a:t>
            </a:r>
            <a:r>
              <a:rPr lang="en-US" dirty="0"/>
              <a:t>a </a:t>
            </a:r>
            <a:r>
              <a:rPr lang="hu-HU" dirty="0" err="1" smtClean="0"/>
              <a:t>comprehensive</a:t>
            </a:r>
            <a:r>
              <a:rPr lang="hu-HU" dirty="0" smtClean="0"/>
              <a:t> </a:t>
            </a:r>
            <a:r>
              <a:rPr lang="en-US" dirty="0" smtClean="0"/>
              <a:t>digital </a:t>
            </a:r>
            <a:r>
              <a:rPr lang="en-US" dirty="0"/>
              <a:t>media content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/>
              <a:t>ADVANCED </a:t>
            </a:r>
            <a:r>
              <a:rPr lang="en-GB" sz="4000" b="1" dirty="0" smtClean="0"/>
              <a:t>COURSE OF MEDIA LITERACY 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40778483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ADVANCED </a:t>
            </a:r>
            <a:r>
              <a:rPr lang="en-GB" sz="4000" b="1" dirty="0" smtClean="0"/>
              <a:t>COURSE</a:t>
            </a:r>
            <a:r>
              <a:rPr lang="hu-HU" sz="4000" b="1" dirty="0" smtClean="0"/>
              <a:t> (70 HOURS)</a:t>
            </a:r>
            <a:endParaRPr lang="en-GB" sz="4000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769397309"/>
              </p:ext>
            </p:extLst>
          </p:nvPr>
        </p:nvGraphicFramePr>
        <p:xfrm>
          <a:off x="304800" y="1828800"/>
          <a:ext cx="8686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07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TRAINING CURRICULUM</a:t>
            </a:r>
            <a:endParaRPr lang="en-GB" sz="4000" b="1" dirty="0"/>
          </a:p>
        </p:txBody>
      </p:sp>
      <p:sp>
        <p:nvSpPr>
          <p:cNvPr id="4" name="AutoShape 2" descr="https://asset1.basecamp.com/2070687/projects/1565778/attachments/96410814/69e3ed44b09d2c919e923271fc0c74070010/thumbnai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https://asset1.basecamp.com/2070687/projects/1565778/attachments/96410814/69e3ed44b09d2c919e923271fc0c74070010/thumbnail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4572000"/>
            <a:ext cx="2811222" cy="19879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0" y="4561456"/>
            <a:ext cx="2819400" cy="1993718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203" y="4561456"/>
            <a:ext cx="2804488" cy="1983174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" y="2342764"/>
            <a:ext cx="2811222" cy="1987936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000" y="2336982"/>
            <a:ext cx="2819400" cy="1993718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0203" y="2347526"/>
            <a:ext cx="2804488" cy="198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0745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800600" y="1905000"/>
            <a:ext cx="3886200" cy="4648200"/>
          </a:xfrm>
        </p:spPr>
        <p:txBody>
          <a:bodyPr>
            <a:normAutofit/>
          </a:bodyPr>
          <a:lstStyle/>
          <a:p>
            <a:r>
              <a:rPr lang="hu-HU" dirty="0" err="1" smtClean="0"/>
              <a:t>Notes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trainers</a:t>
            </a:r>
            <a:endParaRPr lang="hu-HU" dirty="0" smtClean="0"/>
          </a:p>
          <a:p>
            <a:r>
              <a:rPr lang="hu-HU" dirty="0" err="1" smtClean="0"/>
              <a:t>Practical</a:t>
            </a:r>
            <a:r>
              <a:rPr lang="hu-HU" dirty="0" smtClean="0"/>
              <a:t> </a:t>
            </a:r>
            <a:r>
              <a:rPr lang="hu-HU" dirty="0" err="1" smtClean="0"/>
              <a:t>examples</a:t>
            </a:r>
            <a:endParaRPr lang="hu-HU" dirty="0" smtClean="0"/>
          </a:p>
          <a:p>
            <a:r>
              <a:rPr lang="hu-HU" dirty="0" err="1" smtClean="0"/>
              <a:t>Assignments</a:t>
            </a:r>
            <a:endParaRPr lang="hu-HU" dirty="0" smtClean="0"/>
          </a:p>
          <a:p>
            <a:r>
              <a:rPr lang="hu-HU" dirty="0" err="1" smtClean="0"/>
              <a:t>Background</a:t>
            </a:r>
            <a:r>
              <a:rPr lang="hu-HU" dirty="0" smtClean="0"/>
              <a:t> </a:t>
            </a:r>
            <a:r>
              <a:rPr lang="hu-HU" dirty="0" err="1" smtClean="0"/>
              <a:t>materials</a:t>
            </a:r>
            <a:endParaRPr lang="hu-HU" dirty="0" smtClean="0"/>
          </a:p>
          <a:p>
            <a:r>
              <a:rPr lang="hu-HU" dirty="0" err="1" smtClean="0"/>
              <a:t>Editable</a:t>
            </a:r>
            <a:r>
              <a:rPr lang="hu-HU" dirty="0" smtClean="0"/>
              <a:t> </a:t>
            </a:r>
            <a:r>
              <a:rPr lang="hu-HU" dirty="0" err="1" smtClean="0"/>
              <a:t>files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further</a:t>
            </a:r>
            <a:r>
              <a:rPr lang="hu-HU" dirty="0" smtClean="0"/>
              <a:t> </a:t>
            </a:r>
            <a:r>
              <a:rPr lang="hu-HU" dirty="0" err="1" smtClean="0"/>
              <a:t>processing</a:t>
            </a:r>
            <a:endParaRPr lang="hu-HU" dirty="0" smtClean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TEACHERS HANDBOOK</a:t>
            </a:r>
            <a:endParaRPr lang="en-GB" sz="40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717" y="1924050"/>
            <a:ext cx="327347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141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Pilot </a:t>
            </a:r>
            <a:r>
              <a:rPr lang="hu-HU" dirty="0" err="1" smtClean="0"/>
              <a:t>trainings</a:t>
            </a:r>
            <a:r>
              <a:rPr lang="hu-HU" dirty="0" smtClean="0"/>
              <a:t> </a:t>
            </a:r>
            <a:r>
              <a:rPr lang="hu-HU" dirty="0" err="1" smtClean="0"/>
              <a:t>organised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7 </a:t>
            </a:r>
            <a:r>
              <a:rPr lang="hu-HU" dirty="0" err="1" smtClean="0"/>
              <a:t>countries</a:t>
            </a:r>
            <a:endParaRPr lang="hu-HU" dirty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Over 90 </a:t>
            </a:r>
            <a:r>
              <a:rPr lang="hu-HU" dirty="0" err="1" smtClean="0"/>
              <a:t>participants</a:t>
            </a:r>
            <a:r>
              <a:rPr lang="hu-HU" dirty="0" smtClean="0"/>
              <a:t> </a:t>
            </a:r>
            <a:r>
              <a:rPr lang="hu-HU" dirty="0" err="1" smtClean="0"/>
              <a:t>trained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smtClean="0"/>
              <a:t>Both </a:t>
            </a:r>
            <a:r>
              <a:rPr lang="hu-HU" dirty="0" err="1" smtClean="0"/>
              <a:t>basic</a:t>
            </a:r>
            <a:r>
              <a:rPr lang="hu-HU" dirty="0" smtClean="0"/>
              <a:t> and </a:t>
            </a:r>
            <a:r>
              <a:rPr lang="hu-HU" dirty="0" err="1" smtClean="0"/>
              <a:t>advanced</a:t>
            </a:r>
            <a:r>
              <a:rPr lang="hu-HU" dirty="0" smtClean="0"/>
              <a:t> </a:t>
            </a:r>
            <a:r>
              <a:rPr lang="hu-HU" dirty="0" err="1" smtClean="0"/>
              <a:t>cources</a:t>
            </a:r>
            <a:r>
              <a:rPr lang="hu-HU" dirty="0" smtClean="0"/>
              <a:t> </a:t>
            </a:r>
            <a:r>
              <a:rPr lang="hu-HU" dirty="0" err="1" smtClean="0"/>
              <a:t>were</a:t>
            </a:r>
            <a:r>
              <a:rPr lang="hu-HU" dirty="0" smtClean="0"/>
              <a:t> </a:t>
            </a:r>
            <a:r>
              <a:rPr lang="hu-HU" dirty="0" err="1" smtClean="0"/>
              <a:t>piloted</a:t>
            </a:r>
            <a:endParaRPr lang="hu-HU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Target</a:t>
            </a:r>
            <a:r>
              <a:rPr lang="hu-HU" dirty="0" smtClean="0"/>
              <a:t> </a:t>
            </a:r>
            <a:r>
              <a:rPr lang="hu-HU" dirty="0" err="1" smtClean="0"/>
              <a:t>group</a:t>
            </a:r>
            <a:r>
              <a:rPr lang="hu-HU" dirty="0" smtClean="0"/>
              <a:t> </a:t>
            </a:r>
            <a:r>
              <a:rPr lang="hu-HU" dirty="0" err="1" smtClean="0"/>
              <a:t>included</a:t>
            </a:r>
            <a:r>
              <a:rPr lang="hu-HU" dirty="0" smtClean="0"/>
              <a:t>: </a:t>
            </a:r>
            <a:r>
              <a:rPr lang="hu-HU" dirty="0" err="1" smtClean="0"/>
              <a:t>telecentre</a:t>
            </a:r>
            <a:r>
              <a:rPr lang="hu-HU" dirty="0" smtClean="0"/>
              <a:t> operators, </a:t>
            </a:r>
            <a:r>
              <a:rPr lang="hu-HU" dirty="0" smtClean="0"/>
              <a:t>NGO </a:t>
            </a:r>
            <a:r>
              <a:rPr lang="hu-HU" dirty="0" err="1" smtClean="0"/>
              <a:t>activists</a:t>
            </a:r>
            <a:r>
              <a:rPr lang="hu-HU" dirty="0" smtClean="0"/>
              <a:t>, </a:t>
            </a:r>
            <a:r>
              <a:rPr lang="hu-HU" dirty="0" err="1" smtClean="0"/>
              <a:t>librarians</a:t>
            </a:r>
            <a:r>
              <a:rPr lang="hu-HU" dirty="0" smtClean="0"/>
              <a:t>, ICT </a:t>
            </a:r>
            <a:r>
              <a:rPr lang="hu-HU" dirty="0" err="1" smtClean="0"/>
              <a:t>teachers</a:t>
            </a:r>
            <a:r>
              <a:rPr lang="hu-HU" dirty="0" smtClean="0"/>
              <a:t>, </a:t>
            </a:r>
            <a:r>
              <a:rPr lang="hu-HU" dirty="0" err="1" smtClean="0"/>
              <a:t>youth</a:t>
            </a:r>
            <a:r>
              <a:rPr lang="hu-HU" dirty="0" smtClean="0"/>
              <a:t>, </a:t>
            </a:r>
            <a:r>
              <a:rPr lang="hu-HU" dirty="0" err="1" smtClean="0"/>
              <a:t>unemployed</a:t>
            </a:r>
            <a:r>
              <a:rPr lang="hu-HU" dirty="0" smtClean="0"/>
              <a:t>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dirty="0" err="1" smtClean="0"/>
              <a:t>Training</a:t>
            </a:r>
            <a:r>
              <a:rPr lang="hu-HU" dirty="0" smtClean="0"/>
              <a:t> curriculum </a:t>
            </a:r>
            <a:r>
              <a:rPr lang="hu-HU" dirty="0" err="1" smtClean="0"/>
              <a:t>revised</a:t>
            </a:r>
            <a:r>
              <a:rPr lang="hu-HU" dirty="0" smtClean="0"/>
              <a:t>, </a:t>
            </a:r>
            <a:r>
              <a:rPr lang="hu-HU" dirty="0" err="1" smtClean="0"/>
              <a:t>translated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7 </a:t>
            </a:r>
            <a:r>
              <a:rPr lang="hu-HU" dirty="0" err="1" smtClean="0"/>
              <a:t>languages</a:t>
            </a:r>
            <a:r>
              <a:rPr lang="hu-HU" dirty="0" smtClean="0"/>
              <a:t> (</a:t>
            </a:r>
            <a:r>
              <a:rPr lang="hu-HU" dirty="0" err="1" smtClean="0"/>
              <a:t>Lithuanian</a:t>
            </a:r>
            <a:r>
              <a:rPr lang="hu-HU" dirty="0" smtClean="0"/>
              <a:t>, </a:t>
            </a:r>
            <a:r>
              <a:rPr lang="hu-HU" dirty="0" err="1" smtClean="0"/>
              <a:t>Latvian</a:t>
            </a:r>
            <a:r>
              <a:rPr lang="hu-HU" dirty="0" smtClean="0"/>
              <a:t>, </a:t>
            </a:r>
            <a:r>
              <a:rPr lang="hu-HU" dirty="0" err="1" smtClean="0"/>
              <a:t>Romanian</a:t>
            </a:r>
            <a:r>
              <a:rPr lang="hu-HU" dirty="0" smtClean="0"/>
              <a:t>, </a:t>
            </a:r>
            <a:r>
              <a:rPr lang="hu-HU" dirty="0" err="1" smtClean="0"/>
              <a:t>Serbian</a:t>
            </a:r>
            <a:r>
              <a:rPr lang="hu-HU" dirty="0" smtClean="0"/>
              <a:t>, </a:t>
            </a:r>
            <a:r>
              <a:rPr lang="hu-HU" dirty="0" err="1" smtClean="0"/>
              <a:t>Croatian</a:t>
            </a:r>
            <a:r>
              <a:rPr lang="hu-HU" dirty="0" smtClean="0"/>
              <a:t>, </a:t>
            </a:r>
            <a:r>
              <a:rPr lang="hu-HU" dirty="0" err="1" smtClean="0"/>
              <a:t>Hungarian</a:t>
            </a:r>
            <a:r>
              <a:rPr lang="hu-HU" dirty="0" smtClean="0"/>
              <a:t>, </a:t>
            </a:r>
            <a:r>
              <a:rPr lang="hu-HU" dirty="0" err="1" smtClean="0"/>
              <a:t>Spanish</a:t>
            </a:r>
            <a:r>
              <a:rPr lang="hu-HU" dirty="0" smtClean="0"/>
              <a:t>)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hu-HU" sz="4000" b="1" dirty="0" smtClean="0"/>
              <a:t>PILOT TRAINING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1977679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57400" y="1752600"/>
            <a:ext cx="1883569" cy="8382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600" b="1" dirty="0" err="1" smtClean="0">
                <a:solidFill>
                  <a:schemeClr val="tx1"/>
                </a:solidFill>
              </a:rPr>
              <a:t>Thank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9156" name="Kép 7" descr="eu_flag_llp_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76225"/>
            <a:ext cx="15240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3" descr="L:\_LĮA projektai\TMA\Logo\TM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1600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06E2F11-5173-4122-9134-88F5E21CDA96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5181600" y="1752600"/>
            <a:ext cx="3924300" cy="8382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3600" b="1" dirty="0" err="1">
                <a:solidFill>
                  <a:schemeClr val="tx1"/>
                </a:solidFill>
              </a:rPr>
              <a:t>f</a:t>
            </a:r>
            <a:r>
              <a:rPr lang="hu-HU" sz="3600" b="1" dirty="0" err="1" smtClean="0">
                <a:solidFill>
                  <a:schemeClr val="tx1"/>
                </a:solidFill>
              </a:rPr>
              <a:t>or</a:t>
            </a:r>
            <a:r>
              <a:rPr lang="hu-HU" sz="3600" b="1" dirty="0" smtClean="0">
                <a:solidFill>
                  <a:schemeClr val="tx1"/>
                </a:solidFill>
              </a:rPr>
              <a:t> </a:t>
            </a:r>
            <a:r>
              <a:rPr lang="hu-HU" sz="3600" b="1" dirty="0" err="1" smtClean="0">
                <a:solidFill>
                  <a:schemeClr val="tx1"/>
                </a:solidFill>
              </a:rPr>
              <a:t>your</a:t>
            </a:r>
            <a:r>
              <a:rPr lang="hu-HU" sz="3600" b="1" dirty="0" smtClean="0">
                <a:solidFill>
                  <a:schemeClr val="tx1"/>
                </a:solidFill>
              </a:rPr>
              <a:t> </a:t>
            </a:r>
            <a:r>
              <a:rPr lang="hu-HU" sz="3600" b="1" dirty="0" err="1" smtClean="0">
                <a:solidFill>
                  <a:schemeClr val="tx1"/>
                </a:solidFill>
              </a:rPr>
              <a:t>attention</a:t>
            </a:r>
            <a:r>
              <a:rPr lang="hu-HU" sz="3600" b="1" dirty="0" smtClean="0">
                <a:solidFill>
                  <a:schemeClr val="tx1"/>
                </a:solidFill>
              </a:rPr>
              <a:t>!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295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693</Words>
  <Application>Microsoft Office PowerPoint</Application>
  <PresentationFormat>Diavetítés a képernyőre (4:3 oldalarány)</PresentationFormat>
  <Paragraphs>121</Paragraphs>
  <Slides>15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Wingdings</vt:lpstr>
      <vt:lpstr>Office Theme</vt:lpstr>
      <vt:lpstr>Telecentre Multimedia Academy Zagreb, 26 September 2014</vt:lpstr>
      <vt:lpstr>PARTNERSHIP</vt:lpstr>
      <vt:lpstr>PowerPoint bemutató</vt:lpstr>
      <vt:lpstr>OBJECTIVES</vt:lpstr>
      <vt:lpstr>RESEARCH</vt:lpstr>
      <vt:lpstr>DESIRED KNOWLEDGE AND SKILLS</vt:lpstr>
      <vt:lpstr>RECOMMENDATIONS</vt:lpstr>
      <vt:lpstr>BASIC COURSE OF MEDIA LITERACY </vt:lpstr>
      <vt:lpstr>BASIC COURSE (70 HOURS)</vt:lpstr>
      <vt:lpstr>ADVANCED COURSE OF MEDIA LITERACY </vt:lpstr>
      <vt:lpstr>ADVANCED COURSE (70 HOURS)</vt:lpstr>
      <vt:lpstr>TRAINING CURRICULUM</vt:lpstr>
      <vt:lpstr>TEACHERS HANDBOOK</vt:lpstr>
      <vt:lpstr>PILOT TRAINING</vt:lpstr>
      <vt:lpstr>PowerPoint bemutató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karjas</dc:creator>
  <cp:lastModifiedBy>Pálvölgyi Péter</cp:lastModifiedBy>
  <cp:revision>72</cp:revision>
  <dcterms:created xsi:type="dcterms:W3CDTF">2013-05-17T08:03:32Z</dcterms:created>
  <dcterms:modified xsi:type="dcterms:W3CDTF">2014-09-26T05:53:39Z</dcterms:modified>
</cp:coreProperties>
</file>