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6" r:id="rId4"/>
    <p:sldId id="258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64" r:id="rId19"/>
    <p:sldId id="26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04" y="12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F1D6D-FA08-47DB-BF3A-CA30F9F4C712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13C2A-5258-4A56-9B85-A95A893B0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08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2130425"/>
            <a:ext cx="48768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0" y="4876800"/>
            <a:ext cx="4038600" cy="6858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Kép 7" descr="eu_flag_llp_en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800600" y="381000"/>
            <a:ext cx="2359812" cy="988873"/>
          </a:xfrm>
          <a:prstGeom prst="rect">
            <a:avLst/>
          </a:prstGeom>
        </p:spPr>
      </p:pic>
      <p:pic>
        <p:nvPicPr>
          <p:cNvPr id="1027" name="Picture 3" descr="L:\_LĮA projektai\TMA\Logo\TMA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457200"/>
            <a:ext cx="2286000" cy="83742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pic>
        <p:nvPicPr>
          <p:cNvPr id="9" name="Kép 7" descr="eu_flag_llp_en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52600" y="199572"/>
            <a:ext cx="1524000" cy="63862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9/25/2014</a:t>
            </a:fld>
            <a:endParaRPr lang="en-US"/>
          </a:p>
        </p:txBody>
      </p:sp>
      <p:pic>
        <p:nvPicPr>
          <p:cNvPr id="10" name="Picture 3" descr="L:\_LĮA projektai\TMA\Logo\TMA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600200" cy="58620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 userDrawn="1"/>
        </p:nvSpPr>
        <p:spPr>
          <a:xfrm>
            <a:off x="381000" y="304800"/>
            <a:ext cx="8382000" cy="59436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 userDrawn="1"/>
        </p:nvSpPr>
        <p:spPr>
          <a:xfrm>
            <a:off x="381000" y="304800"/>
            <a:ext cx="8382000" cy="59436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4D712-DE5E-4049-9E12-09A1AAE45E8B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QtL_m31YB8&amp;list=UUwEIdHq5c9aUk7lVHB_nT2w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676401"/>
            <a:ext cx="7162800" cy="1371599"/>
          </a:xfrm>
        </p:spPr>
        <p:txBody>
          <a:bodyPr>
            <a:normAutofit/>
          </a:bodyPr>
          <a:lstStyle/>
          <a:p>
            <a:r>
              <a:rPr lang="sr-Latn-RS" dirty="0" err="1" smtClean="0"/>
              <a:t>Piloting</a:t>
            </a:r>
            <a:r>
              <a:rPr lang="sr-Latn-RS" dirty="0" smtClean="0"/>
              <a:t> in </a:t>
            </a:r>
            <a:r>
              <a:rPr lang="sr-Latn-RS" dirty="0" err="1" smtClean="0"/>
              <a:t>Serbia</a:t>
            </a:r>
            <a:r>
              <a:rPr lang="sr-Latn-RS" dirty="0" smtClean="0"/>
              <a:t> </a:t>
            </a:r>
            <a:endParaRPr lang="en-US" dirty="0"/>
          </a:p>
        </p:txBody>
      </p:sp>
      <p:pic>
        <p:nvPicPr>
          <p:cNvPr id="3075" name="Picture 3" descr="L:\_LĮA projektai\TMA\presentation template\mygtuka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18896"/>
            <a:ext cx="4191000" cy="3839104"/>
          </a:xfrm>
          <a:prstGeom prst="rect">
            <a:avLst/>
          </a:prstGeom>
          <a:noFill/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2362200" y="6172200"/>
            <a:ext cx="4648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en-US" sz="1100" b="1" dirty="0" smtClean="0"/>
              <a:t>Funded under </a:t>
            </a:r>
            <a:r>
              <a:rPr lang="en-GB" sz="1100" b="1" dirty="0" err="1" smtClean="0"/>
              <a:t>Grundtvig</a:t>
            </a:r>
            <a:r>
              <a:rPr lang="en-GB" sz="1100" b="1" dirty="0" smtClean="0"/>
              <a:t> Multilateral Projects, Development of Innovation, </a:t>
            </a:r>
          </a:p>
          <a:p>
            <a:pPr algn="ctr"/>
            <a:r>
              <a:rPr lang="en-GB" sz="1100" b="1" dirty="0" smtClean="0"/>
              <a:t>4.2.1 Acquisition of key competences through adult education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4495800"/>
            <a:ext cx="5257800" cy="1219200"/>
          </a:xfrm>
        </p:spPr>
        <p:txBody>
          <a:bodyPr/>
          <a:lstStyle/>
          <a:p>
            <a:pPr algn="r"/>
            <a:r>
              <a:rPr lang="sr-Latn-RS" dirty="0"/>
              <a:t>Ivan Stojilovic</a:t>
            </a:r>
            <a:endParaRPr lang="lt-LT" dirty="0"/>
          </a:p>
          <a:p>
            <a:pPr algn="r"/>
            <a:r>
              <a:rPr lang="sr-Latn-RS" dirty="0" smtClean="0"/>
              <a:t>Zagreb, </a:t>
            </a:r>
            <a:r>
              <a:rPr lang="sr-Latn-RS" dirty="0" err="1" smtClean="0"/>
              <a:t>Croatia</a:t>
            </a:r>
            <a:endParaRPr lang="sr-Latn-RS" dirty="0"/>
          </a:p>
          <a:p>
            <a:pPr algn="r"/>
            <a:r>
              <a:rPr lang="sr-Latn-RS" dirty="0" smtClean="0"/>
              <a:t>26/09/2014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048000" y="228600"/>
            <a:ext cx="5867400" cy="6400800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274638"/>
            <a:ext cx="5638800" cy="11430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600200"/>
            <a:ext cx="5715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“Basic Course of Media Literacy” </a:t>
            </a:r>
            <a:r>
              <a:rPr lang="sr-Latn-RS" dirty="0" err="1" smtClean="0"/>
              <a:t>piloted</a:t>
            </a:r>
            <a:r>
              <a:rPr lang="sr-Latn-RS" dirty="0" smtClean="0"/>
              <a:t> </a:t>
            </a:r>
            <a:r>
              <a:rPr lang="sr-Latn-RS" dirty="0" err="1" smtClean="0"/>
              <a:t>by</a:t>
            </a:r>
            <a:r>
              <a:rPr lang="sr-Latn-RS" dirty="0" smtClean="0"/>
              <a:t> </a:t>
            </a:r>
            <a:r>
              <a:rPr lang="en-GB" dirty="0" smtClean="0"/>
              <a:t>IAN </a:t>
            </a:r>
            <a:r>
              <a:rPr lang="en-GB" dirty="0"/>
              <a:t>International Aid </a:t>
            </a:r>
            <a:r>
              <a:rPr lang="en-GB" dirty="0" smtClean="0"/>
              <a:t>Network </a:t>
            </a:r>
            <a:r>
              <a:rPr lang="sr-Latn-RS" dirty="0" err="1" smtClean="0"/>
              <a:t>from</a:t>
            </a:r>
            <a:r>
              <a:rPr lang="sr-Latn-RS" dirty="0" smtClean="0"/>
              <a:t> </a:t>
            </a:r>
            <a:r>
              <a:rPr lang="en-GB" dirty="0" smtClean="0"/>
              <a:t>26 </a:t>
            </a:r>
            <a:r>
              <a:rPr lang="en-GB" dirty="0"/>
              <a:t>May to 27 June </a:t>
            </a:r>
            <a:r>
              <a:rPr lang="en-GB" dirty="0" smtClean="0"/>
              <a:t>2014</a:t>
            </a:r>
            <a:endParaRPr lang="en-US" dirty="0"/>
          </a:p>
        </p:txBody>
      </p:sp>
      <p:pic>
        <p:nvPicPr>
          <p:cNvPr id="6" name="Kép 7" descr="eu_flag_llp_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52600" y="199572"/>
            <a:ext cx="1524000" cy="638628"/>
          </a:xfrm>
          <a:prstGeom prst="rect">
            <a:avLst/>
          </a:prstGeom>
        </p:spPr>
      </p:pic>
      <p:pic>
        <p:nvPicPr>
          <p:cNvPr id="7" name="Picture 3" descr="L:\_LĮA projektai\TMA\Logo\TM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1600200" cy="586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048000" y="228600"/>
            <a:ext cx="5867400" cy="6400800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274638"/>
            <a:ext cx="5638800" cy="1143000"/>
          </a:xfrm>
        </p:spPr>
        <p:txBody>
          <a:bodyPr>
            <a:normAutofit/>
          </a:bodyPr>
          <a:lstStyle/>
          <a:p>
            <a:r>
              <a:rPr lang="sr-Latn-RS" dirty="0" err="1" smtClean="0"/>
              <a:t>Modules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600200"/>
            <a:ext cx="5715000" cy="4525963"/>
          </a:xfrm>
        </p:spPr>
        <p:txBody>
          <a:bodyPr>
            <a:normAutofit/>
          </a:bodyPr>
          <a:lstStyle/>
          <a:p>
            <a:r>
              <a:rPr lang="sr-Latn-RS" dirty="0" smtClean="0"/>
              <a:t>S</a:t>
            </a:r>
            <a:r>
              <a:rPr lang="en-GB" dirty="0" err="1" smtClean="0"/>
              <a:t>ound</a:t>
            </a:r>
            <a:r>
              <a:rPr lang="en-GB" dirty="0" smtClean="0"/>
              <a:t> production</a:t>
            </a:r>
            <a:endParaRPr lang="sr-Latn-RS" dirty="0" smtClean="0"/>
          </a:p>
          <a:p>
            <a:r>
              <a:rPr lang="en-GB" dirty="0" smtClean="0"/>
              <a:t>Photography </a:t>
            </a:r>
            <a:endParaRPr lang="sr-Latn-RS" dirty="0" smtClean="0"/>
          </a:p>
          <a:p>
            <a:r>
              <a:rPr lang="en-GB" dirty="0" smtClean="0"/>
              <a:t>Video </a:t>
            </a:r>
            <a:r>
              <a:rPr lang="en-GB" dirty="0"/>
              <a:t>production</a:t>
            </a:r>
            <a:endParaRPr lang="en-US" dirty="0"/>
          </a:p>
        </p:txBody>
      </p:sp>
      <p:pic>
        <p:nvPicPr>
          <p:cNvPr id="6" name="Kép 7" descr="eu_flag_llp_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52600" y="199572"/>
            <a:ext cx="1524000" cy="638628"/>
          </a:xfrm>
          <a:prstGeom prst="rect">
            <a:avLst/>
          </a:prstGeom>
        </p:spPr>
      </p:pic>
      <p:pic>
        <p:nvPicPr>
          <p:cNvPr id="7" name="Picture 3" descr="L:\_LĮA projektai\TMA\Logo\TM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1600200" cy="586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311878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err="1" smtClean="0"/>
              <a:t>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 smtClean="0"/>
              <a:t>Pilot </a:t>
            </a:r>
            <a:r>
              <a:rPr lang="sr-Latn-RS" dirty="0" err="1" smtClean="0"/>
              <a:t>group</a:t>
            </a:r>
            <a:r>
              <a:rPr lang="sr-Latn-RS" dirty="0" smtClean="0"/>
              <a:t>: </a:t>
            </a:r>
            <a:r>
              <a:rPr lang="en-GB" dirty="0" smtClean="0"/>
              <a:t>12 participants</a:t>
            </a:r>
            <a:endParaRPr lang="sr-Latn-RS" dirty="0" smtClean="0"/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single mothers</a:t>
            </a:r>
            <a:endParaRPr lang="sr-Latn-RS" dirty="0" smtClean="0"/>
          </a:p>
          <a:p>
            <a:pPr lvl="1">
              <a:buFont typeface="Wingdings" pitchFamily="2" charset="2"/>
              <a:buChar char="Ø"/>
            </a:pPr>
            <a:r>
              <a:rPr lang="sr-Latn-RS" dirty="0"/>
              <a:t>y</a:t>
            </a:r>
            <a:r>
              <a:rPr lang="en-GB" dirty="0" err="1" smtClean="0"/>
              <a:t>outh</a:t>
            </a:r>
            <a:endParaRPr lang="sr-Latn-RS" dirty="0" smtClean="0"/>
          </a:p>
          <a:p>
            <a:pPr lvl="1">
              <a:buFont typeface="Wingdings" pitchFamily="2" charset="2"/>
              <a:buChar char="Ø"/>
            </a:pPr>
            <a:r>
              <a:rPr lang="sr-Latn-RS" dirty="0"/>
              <a:t>u</a:t>
            </a:r>
            <a:r>
              <a:rPr lang="en-GB" dirty="0" err="1" smtClean="0"/>
              <a:t>nemployed</a:t>
            </a:r>
            <a:endParaRPr lang="sr-Latn-RS" dirty="0"/>
          </a:p>
          <a:p>
            <a:pPr marL="0" lvl="1">
              <a:buFont typeface="Arial" pitchFamily="34" charset="0"/>
              <a:buChar char="•"/>
            </a:pPr>
            <a:r>
              <a:rPr lang="sr-Latn-RS" sz="3200" dirty="0"/>
              <a:t>C</a:t>
            </a:r>
            <a:r>
              <a:rPr lang="en-GB" sz="3200" dirty="0"/>
              <a:t>lasses organized every working day, 3</a:t>
            </a:r>
            <a:r>
              <a:rPr lang="sr-Latn-RS" sz="3200" dirty="0"/>
              <a:t>-</a:t>
            </a:r>
            <a:r>
              <a:rPr lang="en-GB" sz="3200" dirty="0"/>
              <a:t>4 school hours every </a:t>
            </a:r>
            <a:r>
              <a:rPr lang="en-GB" sz="3200" dirty="0" smtClean="0"/>
              <a:t>day</a:t>
            </a:r>
            <a:endParaRPr lang="sr-Latn-RS" sz="3200" dirty="0" smtClean="0"/>
          </a:p>
          <a:p>
            <a:pPr marL="0" lvl="1">
              <a:buFont typeface="Arial" pitchFamily="34" charset="0"/>
              <a:buChar char="•"/>
            </a:pPr>
            <a:r>
              <a:rPr lang="sr-Latn-RS" sz="3200" dirty="0" smtClean="0"/>
              <a:t>Multimedia </a:t>
            </a:r>
            <a:r>
              <a:rPr lang="sr-Latn-RS" sz="3200" dirty="0" err="1" smtClean="0"/>
              <a:t>classroom</a:t>
            </a:r>
            <a:r>
              <a:rPr lang="sr-Latn-RS" sz="3200" dirty="0" smtClean="0"/>
              <a:t> </a:t>
            </a:r>
            <a:r>
              <a:rPr lang="sr-Latn-RS" sz="3200" dirty="0" err="1" smtClean="0"/>
              <a:t>and</a:t>
            </a:r>
            <a:r>
              <a:rPr lang="sr-Latn-RS" sz="3200" dirty="0" smtClean="0"/>
              <a:t> </a:t>
            </a:r>
            <a:r>
              <a:rPr lang="sr-Latn-RS" sz="3200" dirty="0" err="1" smtClean="0"/>
              <a:t>outdoors</a:t>
            </a:r>
            <a:endParaRPr lang="sr-Latn-RS" sz="3200" dirty="0"/>
          </a:p>
          <a:p>
            <a:pPr marL="457200" lvl="1" indent="0">
              <a:buNone/>
            </a:pPr>
            <a:r>
              <a:rPr lang="en-GB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err="1" smtClean="0"/>
              <a:t>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Three trainers (one for audio, one for video and one for photography) used different methods, theory lecture and practical work, discussions, group and individual work, presentation during the training.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04532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err="1" smtClean="0"/>
              <a:t>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participants were given various tasks, such </a:t>
            </a:r>
            <a:r>
              <a:rPr lang="en-GB" dirty="0" smtClean="0"/>
              <a:t>as</a:t>
            </a:r>
            <a:r>
              <a:rPr lang="sr-Latn-RS" dirty="0" smtClean="0"/>
              <a:t>:</a:t>
            </a:r>
          </a:p>
          <a:p>
            <a:pPr lvl="1"/>
            <a:r>
              <a:rPr lang="sr-Latn-RS" dirty="0" smtClean="0"/>
              <a:t>M</a:t>
            </a:r>
            <a:r>
              <a:rPr lang="en-GB" dirty="0" err="1" smtClean="0"/>
              <a:t>aking</a:t>
            </a:r>
            <a:r>
              <a:rPr lang="en-GB" dirty="0" smtClean="0"/>
              <a:t> </a:t>
            </a:r>
            <a:r>
              <a:rPr lang="en-GB" dirty="0"/>
              <a:t>photos of other participants for a CV, </a:t>
            </a:r>
            <a:endParaRPr lang="sr-Latn-RS" dirty="0" smtClean="0"/>
          </a:p>
          <a:p>
            <a:pPr lvl="1"/>
            <a:r>
              <a:rPr lang="sr-Latn-RS" dirty="0" err="1" smtClean="0"/>
              <a:t>Making</a:t>
            </a:r>
            <a:r>
              <a:rPr lang="sr-Latn-RS" dirty="0" smtClean="0"/>
              <a:t> </a:t>
            </a:r>
            <a:r>
              <a:rPr lang="sr-Latn-RS" dirty="0" err="1" smtClean="0"/>
              <a:t>photos</a:t>
            </a:r>
            <a:r>
              <a:rPr lang="sr-Latn-RS" dirty="0" smtClean="0"/>
              <a:t> of </a:t>
            </a:r>
            <a:r>
              <a:rPr lang="sr-Latn-RS" dirty="0" err="1" smtClean="0"/>
              <a:t>still</a:t>
            </a:r>
            <a:r>
              <a:rPr lang="sr-Latn-RS" dirty="0" smtClean="0"/>
              <a:t> nature</a:t>
            </a:r>
            <a:r>
              <a:rPr lang="sr-Latn-RS" dirty="0" smtClean="0"/>
              <a:t>, </a:t>
            </a:r>
            <a:r>
              <a:rPr lang="sr-Latn-RS" dirty="0" err="1" smtClean="0"/>
              <a:t>buildings</a:t>
            </a:r>
            <a:r>
              <a:rPr lang="sr-Latn-RS" dirty="0" smtClean="0"/>
              <a:t>,</a:t>
            </a:r>
            <a:endParaRPr lang="sr-Latn-RS" dirty="0" smtClean="0"/>
          </a:p>
          <a:p>
            <a:pPr lvl="1"/>
            <a:r>
              <a:rPr lang="sr-Latn-RS" dirty="0" err="1" smtClean="0"/>
              <a:t>Filming</a:t>
            </a:r>
            <a:r>
              <a:rPr lang="sr-Latn-RS" dirty="0" smtClean="0"/>
              <a:t> </a:t>
            </a:r>
            <a:r>
              <a:rPr lang="en-GB" dirty="0" smtClean="0"/>
              <a:t>daily </a:t>
            </a:r>
            <a:r>
              <a:rPr lang="en-GB" dirty="0"/>
              <a:t>training </a:t>
            </a:r>
            <a:r>
              <a:rPr lang="en-GB" dirty="0" smtClean="0"/>
              <a:t>activates</a:t>
            </a:r>
            <a:r>
              <a:rPr lang="sr-Latn-RS" dirty="0" smtClean="0"/>
              <a:t>,</a:t>
            </a:r>
          </a:p>
          <a:p>
            <a:pPr lvl="1"/>
            <a:r>
              <a:rPr lang="sr-Latn-RS" dirty="0" err="1" smtClean="0"/>
              <a:t>Filming</a:t>
            </a:r>
            <a:r>
              <a:rPr lang="sr-Latn-RS" dirty="0" smtClean="0"/>
              <a:t> </a:t>
            </a:r>
            <a:r>
              <a:rPr lang="sr-Latn-RS" dirty="0" err="1" smtClean="0"/>
              <a:t>job</a:t>
            </a:r>
            <a:r>
              <a:rPr lang="sr-Latn-RS" dirty="0" smtClean="0"/>
              <a:t> </a:t>
            </a:r>
            <a:r>
              <a:rPr lang="sr-Latn-RS" dirty="0" err="1" smtClean="0"/>
              <a:t>interviews</a:t>
            </a:r>
            <a:r>
              <a:rPr lang="sr-Latn-RS" dirty="0" smtClean="0"/>
              <a:t>…</a:t>
            </a:r>
          </a:p>
          <a:p>
            <a:endParaRPr lang="sr-Latn-RS" dirty="0" smtClean="0"/>
          </a:p>
          <a:p>
            <a:r>
              <a:rPr lang="en-GB" dirty="0" smtClean="0"/>
              <a:t>They </a:t>
            </a:r>
            <a:r>
              <a:rPr lang="en-GB" dirty="0"/>
              <a:t>also worked </a:t>
            </a:r>
            <a:r>
              <a:rPr lang="en-GB" dirty="0" smtClean="0"/>
              <a:t>outdoors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14817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201" y="1600200"/>
            <a:ext cx="6037598" cy="45259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9601020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201" y="1600200"/>
            <a:ext cx="6037598" cy="4525963"/>
          </a:xfrm>
        </p:spPr>
      </p:pic>
    </p:spTree>
    <p:extLst>
      <p:ext uri="{BB962C8B-B14F-4D97-AF65-F5344CB8AC3E}">
        <p14:creationId xmlns:p14="http://schemas.microsoft.com/office/powerpoint/2010/main" val="180156130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408341089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336284336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18478689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132440258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29897399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402139071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153318287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50446" y="1816099"/>
            <a:ext cx="6324601" cy="4216401"/>
          </a:xfrm>
        </p:spPr>
      </p:pic>
    </p:spTree>
    <p:extLst>
      <p:ext uri="{BB962C8B-B14F-4D97-AF65-F5344CB8AC3E}">
        <p14:creationId xmlns:p14="http://schemas.microsoft.com/office/powerpoint/2010/main" val="225723747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“These new multimedia </a:t>
            </a:r>
            <a:r>
              <a:rPr lang="en-GB" dirty="0" smtClean="0"/>
              <a:t>skill</a:t>
            </a:r>
            <a:r>
              <a:rPr lang="sr-Latn-RS" dirty="0" smtClean="0"/>
              <a:t>s</a:t>
            </a:r>
            <a:r>
              <a:rPr lang="en-GB" dirty="0" smtClean="0"/>
              <a:t> </a:t>
            </a:r>
            <a:r>
              <a:rPr lang="en-GB" dirty="0"/>
              <a:t>will </a:t>
            </a:r>
            <a:r>
              <a:rPr lang="en-GB" b="1" dirty="0"/>
              <a:t>help us in future work and finding the job</a:t>
            </a:r>
            <a:r>
              <a:rPr lang="en-GB" dirty="0"/>
              <a:t>. Trainers were patient and tried to convey their knowledge and motivate us to succeed and help us increase our confidence.” (</a:t>
            </a:r>
            <a:r>
              <a:rPr lang="en-GB" dirty="0" err="1"/>
              <a:t>Bojana</a:t>
            </a:r>
            <a:r>
              <a:rPr lang="en-GB" dirty="0"/>
              <a:t> K. single mother)</a:t>
            </a:r>
            <a:endParaRPr lang="sr-Latn-RS" dirty="0"/>
          </a:p>
          <a:p>
            <a:pPr marL="0" indent="0">
              <a:buNone/>
            </a:pPr>
            <a:endParaRPr lang="sr-Latn-RS" dirty="0"/>
          </a:p>
          <a:p>
            <a:r>
              <a:rPr lang="en-GB" dirty="0"/>
              <a:t>“After the course I </a:t>
            </a:r>
            <a:r>
              <a:rPr lang="en-GB" b="1" dirty="0"/>
              <a:t>acquired new skills </a:t>
            </a:r>
            <a:r>
              <a:rPr lang="en-GB" dirty="0"/>
              <a:t>as well as friends. This is the first time I met with movie production. I learned how to make a movie, how to edit and I think </a:t>
            </a:r>
            <a:r>
              <a:rPr lang="en-GB" b="1" dirty="0"/>
              <a:t>my future profession </a:t>
            </a:r>
            <a:r>
              <a:rPr lang="en-GB" dirty="0"/>
              <a:t>will be related to this field.” (</a:t>
            </a:r>
            <a:r>
              <a:rPr lang="en-GB" dirty="0" err="1"/>
              <a:t>Stevan</a:t>
            </a:r>
            <a:r>
              <a:rPr lang="en-GB" dirty="0"/>
              <a:t> J., secondary school student)</a:t>
            </a:r>
            <a:endParaRPr lang="sr-Latn-RS" dirty="0"/>
          </a:p>
          <a:p>
            <a:endParaRPr lang="sr-Latn-R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Quotes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98761619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r>
              <a:rPr lang="sr-Latn-RS" dirty="0" smtClean="0">
                <a:hlinkClick r:id="rId3"/>
              </a:rPr>
              <a:t>Video link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05891660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544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819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Latn-RS" dirty="0" err="1" smtClean="0"/>
              <a:t>Thank</a:t>
            </a:r>
            <a:r>
              <a:rPr lang="sr-Latn-RS" dirty="0" smtClean="0"/>
              <a:t> </a:t>
            </a:r>
            <a:r>
              <a:rPr lang="sr-Latn-RS" dirty="0" err="1" smtClean="0"/>
              <a:t>you</a:t>
            </a:r>
            <a:r>
              <a:rPr lang="sr-Latn-RS" dirty="0" smtClean="0"/>
              <a:t> !</a:t>
            </a:r>
            <a:br>
              <a:rPr lang="sr-Latn-RS" dirty="0" smtClean="0"/>
            </a:br>
            <a:r>
              <a:rPr lang="sr-Latn-RS" dirty="0"/>
              <a:t/>
            </a:r>
            <a:br>
              <a:rPr lang="sr-Latn-RS" dirty="0"/>
            </a:br>
            <a:r>
              <a:rPr lang="sr-Latn-RS" dirty="0" smtClean="0"/>
              <a:t>Ivan Stojilovic</a:t>
            </a:r>
            <a:br>
              <a:rPr lang="sr-Latn-RS" dirty="0" smtClean="0"/>
            </a:br>
            <a:r>
              <a:rPr lang="sr-Latn-RS" dirty="0" smtClean="0"/>
              <a:t>edu@ian.org.rs</a:t>
            </a:r>
            <a:endParaRPr lang="en-US" dirty="0"/>
          </a:p>
        </p:txBody>
      </p:sp>
      <p:pic>
        <p:nvPicPr>
          <p:cNvPr id="8" name="Kép 7" descr="eu_flag_llp_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52600" y="152400"/>
            <a:ext cx="1524000" cy="609600"/>
          </a:xfrm>
          <a:prstGeom prst="rect">
            <a:avLst/>
          </a:prstGeom>
        </p:spPr>
      </p:pic>
      <p:pic>
        <p:nvPicPr>
          <p:cNvPr id="9" name="Picture 3" descr="L:\_LĮA projektai\TMA\Logo\TM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1600200" cy="6096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</TotalTime>
  <Words>281</Words>
  <Application>Microsoft Office PowerPoint</Application>
  <PresentationFormat>Projekcija na ekranu (4:3)</PresentationFormat>
  <Paragraphs>44</Paragraphs>
  <Slides>19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19</vt:i4>
      </vt:variant>
    </vt:vector>
  </HeadingPairs>
  <TitlesOfParts>
    <vt:vector size="20" baseType="lpstr">
      <vt:lpstr>Office Theme</vt:lpstr>
      <vt:lpstr>Piloting in Serbia </vt:lpstr>
      <vt:lpstr>PowerPoint prezentacija</vt:lpstr>
      <vt:lpstr>Modules</vt:lpstr>
      <vt:lpstr>Activities</vt:lpstr>
      <vt:lpstr>Activities</vt:lpstr>
      <vt:lpstr>Activities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Quotes</vt:lpstr>
      <vt:lpstr>Video</vt:lpstr>
      <vt:lpstr>Thank you !  Ivan Stojilovic edu@ian.org.rs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karjas</dc:creator>
  <cp:lastModifiedBy>Ivan</cp:lastModifiedBy>
  <cp:revision>24</cp:revision>
  <dcterms:created xsi:type="dcterms:W3CDTF">2013-05-17T08:03:32Z</dcterms:created>
  <dcterms:modified xsi:type="dcterms:W3CDTF">2014-09-26T09:25:32Z</dcterms:modified>
</cp:coreProperties>
</file>