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7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72" r:id="rId14"/>
    <p:sldId id="269" r:id="rId15"/>
    <p:sldId id="273" r:id="rId16"/>
    <p:sldId id="274" r:id="rId17"/>
    <p:sldId id="275" r:id="rId18"/>
    <p:sldId id="276" r:id="rId19"/>
    <p:sldId id="267" r:id="rId20"/>
    <p:sldId id="277" r:id="rId21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68171-5B01-4F9C-98CB-4BBF29861F97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FE06C-101B-44E5-A9C4-21513C11B61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27184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FE06C-101B-44E5-A9C4-21513C11B611}" type="slidenum">
              <a:rPr lang="ro-RO" smtClean="0"/>
              <a:t>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42355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7014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3966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7822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2272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3122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4711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5674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3189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9235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7502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3463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5B4A6-35A9-4AB8-9EDC-2CC308360A34}" type="datetimeFigureOut">
              <a:rPr lang="ro-RO" smtClean="0"/>
              <a:t>23.09.2014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13DEE-F7A2-4D6C-931D-C5201410A7C2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648873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2331690"/>
          </a:xfrm>
        </p:spPr>
        <p:txBody>
          <a:bodyPr>
            <a:noAutofit/>
          </a:bodyPr>
          <a:lstStyle/>
          <a:p>
            <a:r>
              <a:rPr lang="ro-RO" sz="6000" b="1" dirty="0" smtClean="0">
                <a:solidFill>
                  <a:srgbClr val="C00000"/>
                </a:solidFill>
                <a:latin typeface="Lucida Calligraphy" pitchFamily="66" charset="0"/>
              </a:rPr>
              <a:t>HANDMADE  AND  IT </a:t>
            </a:r>
            <a:br>
              <a:rPr lang="ro-RO" sz="6000" b="1" dirty="0" smtClean="0">
                <a:solidFill>
                  <a:srgbClr val="C00000"/>
                </a:solidFill>
                <a:latin typeface="Lucida Calligraphy" pitchFamily="66" charset="0"/>
              </a:rPr>
            </a:br>
            <a:r>
              <a:rPr lang="ro-RO" sz="6000" b="1" dirty="0" smtClean="0">
                <a:solidFill>
                  <a:srgbClr val="C00000"/>
                </a:solidFill>
                <a:latin typeface="Lucida Calligraphy" pitchFamily="66" charset="0"/>
              </a:rPr>
              <a:t>FOR  WOMEN</a:t>
            </a:r>
            <a:endParaRPr lang="ro-RO" sz="60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31640" y="3789040"/>
            <a:ext cx="6400800" cy="17526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Comic Sans MS" pitchFamily="66" charset="0"/>
              </a:rPr>
              <a:t>by </a:t>
            </a:r>
            <a:endParaRPr lang="ro-RO" sz="36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en-US" sz="3600" b="1" dirty="0" smtClean="0">
                <a:solidFill>
                  <a:srgbClr val="C00000"/>
                </a:solidFill>
                <a:latin typeface="Comic Sans MS" pitchFamily="66" charset="0"/>
              </a:rPr>
              <a:t>Pontus </a:t>
            </a:r>
            <a:r>
              <a:rPr lang="en-US" sz="3600" b="1" dirty="0" err="1">
                <a:solidFill>
                  <a:srgbClr val="C00000"/>
                </a:solidFill>
                <a:latin typeface="Comic Sans MS" pitchFamily="66" charset="0"/>
              </a:rPr>
              <a:t>Euxinus</a:t>
            </a:r>
            <a:r>
              <a:rPr lang="en-US" sz="3600" b="1" dirty="0">
                <a:solidFill>
                  <a:srgbClr val="C00000"/>
                </a:solidFill>
                <a:latin typeface="Comic Sans MS" pitchFamily="66" charset="0"/>
              </a:rPr>
              <a:t> Library in </a:t>
            </a:r>
            <a:r>
              <a:rPr lang="en-US" sz="3600" b="1" dirty="0" err="1">
                <a:solidFill>
                  <a:srgbClr val="C00000"/>
                </a:solidFill>
                <a:latin typeface="Comic Sans MS" pitchFamily="66" charset="0"/>
              </a:rPr>
              <a:t>Navodari</a:t>
            </a:r>
            <a:r>
              <a:rPr lang="en-US" sz="3600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endParaRPr lang="ro-RO" sz="3600" b="1" dirty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ro-RO" sz="4000" b="1" dirty="0" smtClean="0">
                <a:solidFill>
                  <a:srgbClr val="C00000"/>
                </a:solidFill>
                <a:latin typeface="Algerian" pitchFamily="82" charset="0"/>
              </a:rPr>
              <a:t>ROMANIA</a:t>
            </a:r>
            <a:endParaRPr lang="ro-RO" sz="4000" b="1" dirty="0">
              <a:solidFill>
                <a:srgbClr val="C0000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89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conținut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32656"/>
            <a:ext cx="6408711" cy="4805691"/>
          </a:xfrm>
        </p:spPr>
      </p:pic>
      <p:sp>
        <p:nvSpPr>
          <p:cNvPr id="7" name="CasetăText 6"/>
          <p:cNvSpPr txBox="1"/>
          <p:nvPr/>
        </p:nvSpPr>
        <p:spPr>
          <a:xfrm flipH="1">
            <a:off x="1228337" y="5157192"/>
            <a:ext cx="6944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Lucida Calligraphy" pitchFamily="66" charset="0"/>
              </a:rPr>
              <a:t> </a:t>
            </a:r>
            <a:r>
              <a:rPr lang="en-US" sz="2000" dirty="0">
                <a:latin typeface="Lucida Calligraphy" pitchFamily="66" charset="0"/>
              </a:rPr>
              <a:t>The project proposed and implemented by Pontus </a:t>
            </a:r>
            <a:r>
              <a:rPr lang="en-US" sz="2000" dirty="0" err="1">
                <a:latin typeface="Lucida Calligraphy" pitchFamily="66" charset="0"/>
              </a:rPr>
              <a:t>Euxinus</a:t>
            </a:r>
            <a:r>
              <a:rPr lang="en-US" sz="2000" dirty="0">
                <a:latin typeface="Lucida Calligraphy" pitchFamily="66" charset="0"/>
              </a:rPr>
              <a:t> Library in </a:t>
            </a:r>
            <a:r>
              <a:rPr lang="en-US" sz="2000" dirty="0" err="1">
                <a:latin typeface="Lucida Calligraphy" pitchFamily="66" charset="0"/>
              </a:rPr>
              <a:t>Navodari</a:t>
            </a:r>
            <a:r>
              <a:rPr lang="en-US" sz="2000" dirty="0">
                <a:latin typeface="Lucida Calligraphy" pitchFamily="66" charset="0"/>
              </a:rPr>
              <a:t> it’s a project which won the micro-grants  contest organized by </a:t>
            </a:r>
            <a:r>
              <a:rPr lang="en-US" sz="2000" dirty="0" err="1">
                <a:latin typeface="Lucida Calligraphy" pitchFamily="66" charset="0"/>
              </a:rPr>
              <a:t>Irex</a:t>
            </a:r>
            <a:r>
              <a:rPr lang="en-US" sz="2000" dirty="0">
                <a:latin typeface="Lucida Calligraphy" pitchFamily="66" charset="0"/>
              </a:rPr>
              <a:t> Romania Foundation.  </a:t>
            </a:r>
            <a:endParaRPr lang="ro-RO" sz="20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969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01" y="155171"/>
            <a:ext cx="7104789" cy="5328592"/>
          </a:xfrm>
          <a:prstGeom prst="rect">
            <a:avLst/>
          </a:prstGeom>
        </p:spPr>
      </p:pic>
      <p:sp>
        <p:nvSpPr>
          <p:cNvPr id="5" name="CasetăText 4"/>
          <p:cNvSpPr txBox="1"/>
          <p:nvPr/>
        </p:nvSpPr>
        <p:spPr>
          <a:xfrm flipH="1">
            <a:off x="995601" y="5465206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ucida Calligraphy" pitchFamily="66" charset="0"/>
              </a:rPr>
              <a:t>The project is aimed at housewives or unemployed women from </a:t>
            </a:r>
            <a:r>
              <a:rPr lang="en-US" sz="2800" dirty="0" err="1">
                <a:latin typeface="Lucida Calligraphy" pitchFamily="66" charset="0"/>
              </a:rPr>
              <a:t>Navodari</a:t>
            </a:r>
            <a:r>
              <a:rPr lang="en-US" sz="2800" dirty="0">
                <a:latin typeface="Lucida Calligraphy" pitchFamily="66" charset="0"/>
              </a:rPr>
              <a:t> </a:t>
            </a:r>
            <a:r>
              <a:rPr lang="ro-RO" sz="2800" dirty="0">
                <a:latin typeface="Lucida Calligraphy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64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02" y="162744"/>
            <a:ext cx="6624736" cy="4968552"/>
          </a:xfrm>
          <a:prstGeom prst="rect">
            <a:avLst/>
          </a:prstGeom>
        </p:spPr>
      </p:pic>
      <p:sp>
        <p:nvSpPr>
          <p:cNvPr id="3" name="CasetăText 2"/>
          <p:cNvSpPr txBox="1"/>
          <p:nvPr/>
        </p:nvSpPr>
        <p:spPr>
          <a:xfrm>
            <a:off x="1184252" y="5195091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ucida Calligraphy" pitchFamily="66" charset="0"/>
              </a:rPr>
              <a:t>The manufacturing course takes place in the library, 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182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ina\Desktop\10295973_656576494377535_346339726869397705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344816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tăText 1"/>
          <p:cNvSpPr txBox="1"/>
          <p:nvPr/>
        </p:nvSpPr>
        <p:spPr>
          <a:xfrm>
            <a:off x="1115616" y="5769260"/>
            <a:ext cx="69127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Lucida Calligraphy" pitchFamily="66" charset="0"/>
              </a:rPr>
              <a:t>where many unemployed women have the opportunity to socialize</a:t>
            </a:r>
            <a:r>
              <a:rPr lang="ro-RO" sz="2800" dirty="0">
                <a:latin typeface="Lucida Calligraphy" pitchFamily="66" charset="0"/>
              </a:rPr>
              <a:t>,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231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78" y="332656"/>
            <a:ext cx="7129131" cy="5346848"/>
          </a:xfrm>
          <a:prstGeom prst="rect">
            <a:avLst/>
          </a:prstGeom>
        </p:spPr>
      </p:pic>
      <p:sp>
        <p:nvSpPr>
          <p:cNvPr id="3" name="CasetăText 2"/>
          <p:cNvSpPr txBox="1"/>
          <p:nvPr/>
        </p:nvSpPr>
        <p:spPr>
          <a:xfrm>
            <a:off x="1547664" y="5661248"/>
            <a:ext cx="601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latin typeface="Lucida Calligraphy" pitchFamily="66" charset="0"/>
              </a:rPr>
              <a:t>to exchange </a:t>
            </a:r>
            <a:r>
              <a:rPr lang="en-US" sz="2800" dirty="0" smtClean="0">
                <a:latin typeface="Lucida Calligraphy" pitchFamily="66" charset="0"/>
              </a:rPr>
              <a:t>ideas</a:t>
            </a:r>
            <a:r>
              <a:rPr lang="ro-RO" sz="2800" dirty="0" smtClean="0">
                <a:latin typeface="Lucida Calligraphy" pitchFamily="66" charset="0"/>
              </a:rPr>
              <a:t>,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8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7910"/>
            <a:ext cx="6912768" cy="5184576"/>
          </a:xfrm>
          <a:prstGeom prst="rect">
            <a:avLst/>
          </a:prstGeom>
        </p:spPr>
      </p:pic>
      <p:sp>
        <p:nvSpPr>
          <p:cNvPr id="3" name="CasetăText 2"/>
          <p:cNvSpPr txBox="1"/>
          <p:nvPr/>
        </p:nvSpPr>
        <p:spPr>
          <a:xfrm>
            <a:off x="1439652" y="5589240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Lucida Calligraphy" pitchFamily="66" charset="0"/>
              </a:rPr>
              <a:t>to learn how to create jewelry and other decorative items</a:t>
            </a:r>
            <a:r>
              <a:rPr lang="ro-RO" sz="2800" dirty="0" smtClean="0">
                <a:latin typeface="Lucida Calligraphy" pitchFamily="66" charset="0"/>
              </a:rPr>
              <a:t>,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50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00" y="404664"/>
            <a:ext cx="6926118" cy="5194589"/>
          </a:xfrm>
          <a:prstGeom prst="rect">
            <a:avLst/>
          </a:prstGeom>
        </p:spPr>
      </p:pic>
      <p:sp>
        <p:nvSpPr>
          <p:cNvPr id="3" name="CasetăText 2"/>
          <p:cNvSpPr txBox="1"/>
          <p:nvPr/>
        </p:nvSpPr>
        <p:spPr>
          <a:xfrm>
            <a:off x="1043608" y="5534561"/>
            <a:ext cx="667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800" dirty="0">
                <a:latin typeface="Lucida Calligraphy" pitchFamily="66" charset="0"/>
              </a:rPr>
              <a:t>as well as paintings by means of the decoupage </a:t>
            </a:r>
            <a:r>
              <a:rPr lang="en-US" sz="2800" dirty="0" smtClean="0">
                <a:latin typeface="Lucida Calligraphy" pitchFamily="66" charset="0"/>
              </a:rPr>
              <a:t>technique</a:t>
            </a:r>
            <a:r>
              <a:rPr lang="ro-RO" sz="2800" dirty="0" smtClean="0">
                <a:latin typeface="Lucida Calligraphy" pitchFamily="66" charset="0"/>
              </a:rPr>
              <a:t>.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5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ina\Desktop\10353396_656576607710857_225764158656746841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603"/>
            <a:ext cx="6983367" cy="52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tăText 1"/>
          <p:cNvSpPr txBox="1"/>
          <p:nvPr/>
        </p:nvSpPr>
        <p:spPr>
          <a:xfrm>
            <a:off x="1115616" y="5536290"/>
            <a:ext cx="74528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dirty="0">
                <a:latin typeface="Lucida Calligraphy" pitchFamily="66" charset="0"/>
              </a:rPr>
              <a:t>At </a:t>
            </a:r>
            <a:r>
              <a:rPr lang="ro-RO" sz="2800" dirty="0" err="1">
                <a:latin typeface="Lucida Calligraphy" pitchFamily="66" charset="0"/>
              </a:rPr>
              <a:t>the</a:t>
            </a:r>
            <a:r>
              <a:rPr lang="ro-RO" sz="2800" dirty="0">
                <a:latin typeface="Lucida Calligraphy" pitchFamily="66" charset="0"/>
              </a:rPr>
              <a:t> same </a:t>
            </a:r>
            <a:r>
              <a:rPr lang="ro-RO" sz="2800" dirty="0" err="1">
                <a:latin typeface="Lucida Calligraphy" pitchFamily="66" charset="0"/>
              </a:rPr>
              <a:t>time</a:t>
            </a:r>
            <a:r>
              <a:rPr lang="en-US" sz="2800" dirty="0">
                <a:latin typeface="Lucida Calligraphy" pitchFamily="66" charset="0"/>
              </a:rPr>
              <a:t> with the practical courses,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5537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84" y="188640"/>
            <a:ext cx="6660232" cy="4995174"/>
          </a:xfrm>
          <a:prstGeom prst="rect">
            <a:avLst/>
          </a:prstGeom>
        </p:spPr>
      </p:pic>
      <p:sp>
        <p:nvSpPr>
          <p:cNvPr id="3" name="CasetăText 2"/>
          <p:cNvSpPr txBox="1"/>
          <p:nvPr/>
        </p:nvSpPr>
        <p:spPr>
          <a:xfrm>
            <a:off x="1062823" y="5369434"/>
            <a:ext cx="73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Lucida Calligraphy" pitchFamily="66" charset="0"/>
              </a:rPr>
              <a:t>we </a:t>
            </a:r>
            <a:r>
              <a:rPr lang="en-US" sz="2800" dirty="0">
                <a:latin typeface="Lucida Calligraphy" pitchFamily="66" charset="0"/>
              </a:rPr>
              <a:t>have initiated IT </a:t>
            </a:r>
            <a:r>
              <a:rPr lang="en-US" sz="2800" dirty="0" smtClean="0">
                <a:latin typeface="Lucida Calligraphy" pitchFamily="66" charset="0"/>
              </a:rPr>
              <a:t>courses</a:t>
            </a:r>
            <a:r>
              <a:rPr lang="ro-RO" sz="2800" dirty="0">
                <a:latin typeface="Lucida Calligraphy" pitchFamily="66" charset="0"/>
              </a:rPr>
              <a:t>.</a:t>
            </a:r>
            <a:r>
              <a:rPr lang="en-US" sz="2800" dirty="0" smtClean="0">
                <a:latin typeface="Lucida Calligraphy" pitchFamily="66" charset="0"/>
              </a:rPr>
              <a:t> 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6516216" cy="4887162"/>
          </a:xfrm>
          <a:prstGeom prst="rect">
            <a:avLst/>
          </a:prstGeom>
        </p:spPr>
      </p:pic>
      <p:sp>
        <p:nvSpPr>
          <p:cNvPr id="5" name="CasetăText 4"/>
          <p:cNvSpPr txBox="1"/>
          <p:nvPr/>
        </p:nvSpPr>
        <p:spPr>
          <a:xfrm>
            <a:off x="0" y="535023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dirty="0" err="1" smtClean="0">
                <a:latin typeface="Lucida Calligraphy" pitchFamily="66" charset="0"/>
              </a:rPr>
              <a:t>where</a:t>
            </a:r>
            <a:r>
              <a:rPr lang="ro-RO" sz="2800" dirty="0" smtClean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womens</a:t>
            </a:r>
            <a:r>
              <a:rPr lang="ro-RO" sz="2800" dirty="0">
                <a:latin typeface="Lucida Calligraphy" pitchFamily="66" charset="0"/>
              </a:rPr>
              <a:t>  </a:t>
            </a:r>
            <a:r>
              <a:rPr lang="ro-RO" sz="2800" dirty="0" err="1">
                <a:latin typeface="Lucida Calligraphy" pitchFamily="66" charset="0"/>
              </a:rPr>
              <a:t>learn</a:t>
            </a:r>
            <a:r>
              <a:rPr lang="ro-RO" sz="2800" dirty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how</a:t>
            </a:r>
            <a:r>
              <a:rPr lang="ro-RO" sz="2800" dirty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to</a:t>
            </a:r>
            <a:r>
              <a:rPr lang="ro-RO" sz="2800" dirty="0">
                <a:latin typeface="Lucida Calligraphy" pitchFamily="66" charset="0"/>
              </a:rPr>
              <a:t> create </a:t>
            </a:r>
            <a:r>
              <a:rPr lang="ro-RO" sz="2800" dirty="0" smtClean="0">
                <a:latin typeface="Lucida Calligraphy" pitchFamily="66" charset="0"/>
              </a:rPr>
              <a:t>an </a:t>
            </a:r>
            <a:r>
              <a:rPr lang="ro-RO" sz="2800" dirty="0">
                <a:latin typeface="Lucida Calligraphy" pitchFamily="66" charset="0"/>
              </a:rPr>
              <a:t>email </a:t>
            </a:r>
            <a:r>
              <a:rPr lang="ro-RO" sz="2800" dirty="0" err="1">
                <a:latin typeface="Lucida Calligraphy" pitchFamily="66" charset="0"/>
              </a:rPr>
              <a:t>adress</a:t>
            </a:r>
            <a:r>
              <a:rPr lang="ro-RO" sz="2800" dirty="0">
                <a:latin typeface="Lucida Calligraphy" pitchFamily="66" charset="0"/>
              </a:rPr>
              <a:t>, a </a:t>
            </a:r>
            <a:r>
              <a:rPr lang="ro-RO" sz="2800" dirty="0" err="1">
                <a:latin typeface="Lucida Calligraphy" pitchFamily="66" charset="0"/>
              </a:rPr>
              <a:t>facebook</a:t>
            </a:r>
            <a:r>
              <a:rPr lang="ro-RO" sz="2800" dirty="0">
                <a:latin typeface="Lucida Calligraphy" pitchFamily="66" charset="0"/>
              </a:rPr>
              <a:t> page, </a:t>
            </a:r>
            <a:r>
              <a:rPr lang="ro-RO" sz="2800" dirty="0" smtClean="0">
                <a:latin typeface="Lucida Calligraphy" pitchFamily="66" charset="0"/>
              </a:rPr>
              <a:t>an european </a:t>
            </a:r>
            <a:r>
              <a:rPr lang="ro-RO" sz="2800" dirty="0">
                <a:latin typeface="Lucida Calligraphy" pitchFamily="66" charset="0"/>
              </a:rPr>
              <a:t>CV, </a:t>
            </a:r>
            <a:r>
              <a:rPr lang="ro-RO" sz="2800" dirty="0" err="1" smtClean="0">
                <a:latin typeface="Lucida Calligraphy" pitchFamily="66" charset="0"/>
              </a:rPr>
              <a:t>how</a:t>
            </a:r>
            <a:r>
              <a:rPr lang="ro-RO" sz="2800" dirty="0" smtClean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to</a:t>
            </a:r>
            <a:r>
              <a:rPr lang="ro-RO" sz="2800" dirty="0">
                <a:latin typeface="Lucida Calligraphy" pitchFamily="66" charset="0"/>
              </a:rPr>
              <a:t> look for a job </a:t>
            </a:r>
            <a:r>
              <a:rPr lang="ro-RO" sz="2800" dirty="0" err="1">
                <a:latin typeface="Lucida Calligraphy" pitchFamily="66" charset="0"/>
              </a:rPr>
              <a:t>with</a:t>
            </a:r>
            <a:r>
              <a:rPr lang="ro-RO" sz="2800" dirty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the</a:t>
            </a:r>
            <a:r>
              <a:rPr lang="ro-RO" sz="2800" dirty="0">
                <a:latin typeface="Lucida Calligraphy" pitchFamily="66" charset="0"/>
              </a:rPr>
              <a:t> </a:t>
            </a:r>
            <a:r>
              <a:rPr lang="ro-RO" sz="2800" dirty="0" err="1">
                <a:latin typeface="Lucida Calligraphy" pitchFamily="66" charset="0"/>
              </a:rPr>
              <a:t>help</a:t>
            </a:r>
            <a:r>
              <a:rPr lang="ro-RO" sz="2800" dirty="0">
                <a:latin typeface="Lucida Calligraphy" pitchFamily="66" charset="0"/>
              </a:rPr>
              <a:t> of </a:t>
            </a:r>
            <a:r>
              <a:rPr lang="ro-RO" sz="2800" dirty="0" err="1">
                <a:latin typeface="Lucida Calligraphy" pitchFamily="66" charset="0"/>
              </a:rPr>
              <a:t>the</a:t>
            </a:r>
            <a:r>
              <a:rPr lang="ro-RO" sz="2800" dirty="0">
                <a:latin typeface="Lucida Calligraphy" pitchFamily="66" charset="0"/>
              </a:rPr>
              <a:t> </a:t>
            </a:r>
            <a:r>
              <a:rPr lang="ro-RO" sz="2800" dirty="0" smtClean="0">
                <a:latin typeface="Lucida Calligraphy" pitchFamily="66" charset="0"/>
              </a:rPr>
              <a:t>Internet. </a:t>
            </a:r>
            <a:endParaRPr lang="ro-RO" sz="28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5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22" y="428935"/>
            <a:ext cx="7186669" cy="5390002"/>
          </a:xfrm>
          <a:prstGeom prst="rect">
            <a:avLst/>
          </a:prstGeom>
        </p:spPr>
      </p:pic>
      <p:sp>
        <p:nvSpPr>
          <p:cNvPr id="4" name="CasetăText 3"/>
          <p:cNvSpPr txBox="1"/>
          <p:nvPr/>
        </p:nvSpPr>
        <p:spPr>
          <a:xfrm>
            <a:off x="1259632" y="5818937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400" dirty="0" err="1" smtClean="0">
                <a:latin typeface="Lucida Calligraphy" pitchFamily="66" charset="0"/>
              </a:rPr>
              <a:t>paintings</a:t>
            </a:r>
            <a:r>
              <a:rPr lang="ro-RO" sz="4400" dirty="0" smtClean="0">
                <a:latin typeface="Lucida Calligraphy" pitchFamily="66" charset="0"/>
              </a:rPr>
              <a:t> </a:t>
            </a:r>
            <a:r>
              <a:rPr lang="ro-RO" sz="4400" dirty="0" err="1" smtClean="0">
                <a:latin typeface="Lucida Calligraphy" pitchFamily="66" charset="0"/>
              </a:rPr>
              <a:t>by</a:t>
            </a:r>
            <a:r>
              <a:rPr lang="ro-RO" sz="4400" dirty="0" smtClean="0">
                <a:latin typeface="Lucida Calligraphy" pitchFamily="66" charset="0"/>
              </a:rPr>
              <a:t> </a:t>
            </a:r>
            <a:r>
              <a:rPr lang="ro-RO" sz="4400" dirty="0" err="1" smtClean="0">
                <a:latin typeface="Lucida Calligraphy" pitchFamily="66" charset="0"/>
              </a:rPr>
              <a:t>women</a:t>
            </a:r>
            <a:r>
              <a:rPr lang="ro-RO" sz="4400" dirty="0" smtClean="0">
                <a:latin typeface="Lucida Calligraphy" pitchFamily="66" charset="0"/>
              </a:rPr>
              <a:t>…</a:t>
            </a:r>
            <a:endParaRPr lang="ro-RO" sz="44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3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ina\Desktop\10010064_656606257707892_7701016401525356024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123395"/>
            <a:ext cx="5328592" cy="710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75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ina\Desktop\10580856_693276914076301_4354852622139716154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3" y="17930"/>
            <a:ext cx="9120092" cy="684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02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lina\Desktop\858689_656576781044173_2920819381546916006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534"/>
            <a:ext cx="9180710" cy="688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7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lina\Desktop\10497194_693275950743064_312036778788151660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924" y="-27534"/>
            <a:ext cx="5164151" cy="688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lina\Desktop\1492223_665538530147998_536690817309539127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6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84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1187624" y="980728"/>
            <a:ext cx="676875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3200" dirty="0" err="1" smtClean="0">
                <a:latin typeface="Lucida Calligraphy" pitchFamily="66" charset="0"/>
              </a:rPr>
              <a:t>I’m</a:t>
            </a:r>
            <a:r>
              <a:rPr lang="ro-RO" sz="3200" dirty="0" smtClean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very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onored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that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my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project</a:t>
            </a:r>
            <a:r>
              <a:rPr lang="ro-RO" sz="3200" dirty="0">
                <a:latin typeface="Lucida Calligraphy" pitchFamily="66" charset="0"/>
              </a:rPr>
              <a:t>  ,,</a:t>
            </a:r>
            <a:r>
              <a:rPr lang="ro-RO" sz="3200" dirty="0" err="1">
                <a:latin typeface="Lucida Calligraphy" pitchFamily="66" charset="0"/>
              </a:rPr>
              <a:t>Handmade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and</a:t>
            </a:r>
            <a:r>
              <a:rPr lang="ro-RO" sz="3200" dirty="0">
                <a:latin typeface="Lucida Calligraphy" pitchFamily="66" charset="0"/>
              </a:rPr>
              <a:t> IT for </a:t>
            </a:r>
            <a:r>
              <a:rPr lang="ro-RO" sz="3200" dirty="0" err="1">
                <a:latin typeface="Lucida Calligraphy" pitchFamily="66" charset="0"/>
              </a:rPr>
              <a:t>women</a:t>
            </a:r>
            <a:r>
              <a:rPr lang="ro-RO" sz="3200" dirty="0">
                <a:latin typeface="Lucida Calligraphy" pitchFamily="66" charset="0"/>
              </a:rPr>
              <a:t>’’ </a:t>
            </a:r>
            <a:r>
              <a:rPr lang="ro-RO" sz="3200" dirty="0" err="1">
                <a:latin typeface="Lucida Calligraphy" pitchFamily="66" charset="0"/>
              </a:rPr>
              <a:t>has</a:t>
            </a:r>
            <a:r>
              <a:rPr lang="ro-RO" sz="3200" dirty="0">
                <a:latin typeface="Lucida Calligraphy" pitchFamily="66" charset="0"/>
              </a:rPr>
              <a:t>  </a:t>
            </a:r>
            <a:r>
              <a:rPr lang="ro-RO" sz="3200" dirty="0" err="1">
                <a:latin typeface="Lucida Calligraphy" pitchFamily="66" charset="0"/>
              </a:rPr>
              <a:t>been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selected</a:t>
            </a:r>
            <a:r>
              <a:rPr lang="ro-RO" sz="3200" dirty="0">
                <a:latin typeface="Lucida Calligraphy" pitchFamily="66" charset="0"/>
              </a:rPr>
              <a:t> as </a:t>
            </a:r>
            <a:r>
              <a:rPr lang="ro-RO" sz="3200" dirty="0" err="1">
                <a:latin typeface="Lucida Calligraphy" pitchFamily="66" charset="0"/>
              </a:rPr>
              <a:t>the</a:t>
            </a:r>
            <a:r>
              <a:rPr lang="ro-RO" sz="3200" dirty="0">
                <a:latin typeface="Lucida Calligraphy" pitchFamily="66" charset="0"/>
              </a:rPr>
              <a:t> WINNER in </a:t>
            </a:r>
            <a:r>
              <a:rPr lang="ro-RO" sz="3200" dirty="0" err="1">
                <a:latin typeface="Lucida Calligraphy" pitchFamily="66" charset="0"/>
              </a:rPr>
              <a:t>the</a:t>
            </a:r>
            <a:r>
              <a:rPr lang="ro-RO" sz="3200" dirty="0">
                <a:latin typeface="Lucida Calligraphy" pitchFamily="66" charset="0"/>
              </a:rPr>
              <a:t> ‘</a:t>
            </a:r>
            <a:r>
              <a:rPr lang="ro-RO" sz="3200" dirty="0" err="1">
                <a:latin typeface="Lucida Calligraphy" pitchFamily="66" charset="0"/>
              </a:rPr>
              <a:t>Gender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equality</a:t>
            </a:r>
            <a:r>
              <a:rPr lang="ro-RO" sz="3200" dirty="0">
                <a:latin typeface="Lucida Calligraphy" pitchFamily="66" charset="0"/>
              </a:rPr>
              <a:t>’ </a:t>
            </a:r>
            <a:r>
              <a:rPr lang="ro-RO" sz="3200" dirty="0" err="1">
                <a:latin typeface="Lucida Calligraphy" pitchFamily="66" charset="0"/>
              </a:rPr>
              <a:t>category</a:t>
            </a:r>
            <a:r>
              <a:rPr lang="ro-RO" sz="3200" dirty="0">
                <a:latin typeface="Lucida Calligraphy" pitchFamily="66" charset="0"/>
              </a:rPr>
              <a:t> . </a:t>
            </a:r>
            <a:r>
              <a:rPr lang="ro-RO" sz="3200" dirty="0" err="1">
                <a:latin typeface="Lucida Calligraphy" pitchFamily="66" charset="0"/>
              </a:rPr>
              <a:t>This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project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mins</a:t>
            </a:r>
            <a:r>
              <a:rPr lang="ro-RO" sz="3200" dirty="0">
                <a:latin typeface="Lucida Calligraphy" pitchFamily="66" charset="0"/>
              </a:rPr>
              <a:t> a lot </a:t>
            </a:r>
            <a:r>
              <a:rPr lang="ro-RO" sz="3200" dirty="0" err="1">
                <a:latin typeface="Lucida Calligraphy" pitchFamily="66" charset="0"/>
              </a:rPr>
              <a:t>to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me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and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the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fact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that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 smtClean="0">
                <a:latin typeface="Lucida Calligraphy" pitchFamily="66" charset="0"/>
              </a:rPr>
              <a:t>you</a:t>
            </a:r>
            <a:r>
              <a:rPr lang="ro-RO" sz="3200" dirty="0" smtClean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believed</a:t>
            </a:r>
            <a:r>
              <a:rPr lang="ro-RO" sz="3200" dirty="0">
                <a:latin typeface="Lucida Calligraphy" pitchFamily="66" charset="0"/>
              </a:rPr>
              <a:t> in it </a:t>
            </a:r>
            <a:r>
              <a:rPr lang="ro-RO" sz="3200" dirty="0" err="1">
                <a:latin typeface="Lucida Calligraphy" pitchFamily="66" charset="0"/>
              </a:rPr>
              <a:t>makes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me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believe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I’m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headed</a:t>
            </a:r>
            <a:r>
              <a:rPr lang="ro-RO" sz="3200" dirty="0">
                <a:latin typeface="Lucida Calligraphy" pitchFamily="66" charset="0"/>
              </a:rPr>
              <a:t> in </a:t>
            </a:r>
            <a:r>
              <a:rPr lang="ro-RO" sz="3200" dirty="0" err="1">
                <a:latin typeface="Lucida Calligraphy" pitchFamily="66" charset="0"/>
              </a:rPr>
              <a:t>the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right</a:t>
            </a:r>
            <a:r>
              <a:rPr lang="ro-RO" sz="3200" dirty="0">
                <a:latin typeface="Lucida Calligraphy" pitchFamily="66" charset="0"/>
              </a:rPr>
              <a:t> </a:t>
            </a:r>
            <a:r>
              <a:rPr lang="ro-RO" sz="3200" dirty="0" err="1">
                <a:latin typeface="Lucida Calligraphy" pitchFamily="66" charset="0"/>
              </a:rPr>
              <a:t>direction</a:t>
            </a:r>
            <a:r>
              <a:rPr lang="ro-RO" sz="3200" dirty="0">
                <a:latin typeface="Lucida Calligraphy" pitchFamily="66" charset="0"/>
              </a:rPr>
              <a:t>. </a:t>
            </a:r>
          </a:p>
          <a:p>
            <a:r>
              <a:rPr lang="ro-RO" sz="2800" dirty="0">
                <a:latin typeface="Lucida Calligraphy" pitchFamily="66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299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3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2771800" y="3913365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4000" dirty="0" smtClean="0">
                <a:latin typeface="Lucida Calligraphy" pitchFamily="66" charset="0"/>
              </a:rPr>
              <a:t>Gabriela Roșca                              România</a:t>
            </a:r>
            <a:endParaRPr lang="ro-RO" sz="4000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8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TC101972873[[fn=Vară]]</Template>
  <TotalTime>162</TotalTime>
  <Words>201</Words>
  <Application>Microsoft Office PowerPoint</Application>
  <PresentationFormat>Expunere pe ecran (4:3)</PresentationFormat>
  <Paragraphs>19</Paragraphs>
  <Slides>20</Slides>
  <Notes>1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20</vt:i4>
      </vt:variant>
    </vt:vector>
  </HeadingPairs>
  <TitlesOfParts>
    <vt:vector size="21" baseType="lpstr">
      <vt:lpstr>Temă Office</vt:lpstr>
      <vt:lpstr>HANDMADE  AND  IT  FOR  WOMEN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Biblioteca</dc:creator>
  <cp:lastModifiedBy>Biblioteca</cp:lastModifiedBy>
  <cp:revision>17</cp:revision>
  <dcterms:created xsi:type="dcterms:W3CDTF">2014-09-23T07:42:50Z</dcterms:created>
  <dcterms:modified xsi:type="dcterms:W3CDTF">2014-09-23T13:07:31Z</dcterms:modified>
</cp:coreProperties>
</file>